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167" r:id="rId4"/>
  </p:sldMasterIdLst>
  <p:notesMasterIdLst>
    <p:notesMasterId r:id="rId27"/>
  </p:notesMasterIdLst>
  <p:sldIdLst>
    <p:sldId id="256" r:id="rId5"/>
    <p:sldId id="257" r:id="rId6"/>
    <p:sldId id="258" r:id="rId7"/>
    <p:sldId id="259" r:id="rId8"/>
    <p:sldId id="266" r:id="rId9"/>
    <p:sldId id="269" r:id="rId10"/>
    <p:sldId id="270" r:id="rId11"/>
    <p:sldId id="260" r:id="rId12"/>
    <p:sldId id="262" r:id="rId13"/>
    <p:sldId id="263" r:id="rId14"/>
    <p:sldId id="264" r:id="rId15"/>
    <p:sldId id="265" r:id="rId16"/>
    <p:sldId id="271" r:id="rId17"/>
    <p:sldId id="273" r:id="rId18"/>
    <p:sldId id="261" r:id="rId19"/>
    <p:sldId id="276" r:id="rId20"/>
    <p:sldId id="274" r:id="rId21"/>
    <p:sldId id="277" r:id="rId22"/>
    <p:sldId id="272" r:id="rId23"/>
    <p:sldId id="268" r:id="rId24"/>
    <p:sldId id="278" r:id="rId25"/>
    <p:sldId id="26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bastian Danek" initials="SD" lastIdx="2" clrIdx="0">
    <p:extLst>
      <p:ext uri="{19B8F6BF-5375-455C-9EA6-DF929625EA0E}">
        <p15:presenceInfo xmlns:p15="http://schemas.microsoft.com/office/powerpoint/2012/main" userId="S::sebastian@danek.com::5582b59f-cb6e-439f-bad5-470e2957d05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00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90CB71-666D-4A97-8AB6-F02B6C123874}" v="301" dt="2020-03-08T19:44:49.6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2" autoAdjust="0"/>
    <p:restoredTop sz="94660"/>
  </p:normalViewPr>
  <p:slideViewPr>
    <p:cSldViewPr snapToGrid="0">
      <p:cViewPr varScale="1">
        <p:scale>
          <a:sx n="98" d="100"/>
          <a:sy n="98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bastian Danek" userId="5582b59f-cb6e-439f-bad5-470e2957d05c" providerId="ADAL" clId="{D190CB71-666D-4A97-8AB6-F02B6C123874}"/>
    <pc:docChg chg="undo redo custSel mod addSld delSld modSld sldOrd modMainMaster">
      <pc:chgData name="Sebastian Danek" userId="5582b59f-cb6e-439f-bad5-470e2957d05c" providerId="ADAL" clId="{D190CB71-666D-4A97-8AB6-F02B6C123874}" dt="2020-03-08T19:44:57.888" v="3174" actId="20577"/>
      <pc:docMkLst>
        <pc:docMk/>
      </pc:docMkLst>
      <pc:sldChg chg="addSp modSp">
        <pc:chgData name="Sebastian Danek" userId="5582b59f-cb6e-439f-bad5-470e2957d05c" providerId="ADAL" clId="{D190CB71-666D-4A97-8AB6-F02B6C123874}" dt="2020-03-07T01:18:49.501" v="2343" actId="20577"/>
        <pc:sldMkLst>
          <pc:docMk/>
          <pc:sldMk cId="237782153" sldId="257"/>
        </pc:sldMkLst>
        <pc:spChg chg="mod">
          <ac:chgData name="Sebastian Danek" userId="5582b59f-cb6e-439f-bad5-470e2957d05c" providerId="ADAL" clId="{D190CB71-666D-4A97-8AB6-F02B6C123874}" dt="2020-03-07T01:18:49.501" v="2343" actId="20577"/>
          <ac:spMkLst>
            <pc:docMk/>
            <pc:sldMk cId="237782153" sldId="257"/>
            <ac:spMk id="3" creationId="{4C37D7EB-AEAE-4360-B5FF-55EF4B588C19}"/>
          </ac:spMkLst>
        </pc:spChg>
        <pc:picChg chg="add mod">
          <ac:chgData name="Sebastian Danek" userId="5582b59f-cb6e-439f-bad5-470e2957d05c" providerId="ADAL" clId="{D190CB71-666D-4A97-8AB6-F02B6C123874}" dt="2020-03-07T00:21:56.500" v="959" actId="14100"/>
          <ac:picMkLst>
            <pc:docMk/>
            <pc:sldMk cId="237782153" sldId="257"/>
            <ac:picMk id="4" creationId="{408FAAA5-6DFB-4998-956A-F45A3FC8835B}"/>
          </ac:picMkLst>
        </pc:picChg>
      </pc:sldChg>
      <pc:sldChg chg="modSp">
        <pc:chgData name="Sebastian Danek" userId="5582b59f-cb6e-439f-bad5-470e2957d05c" providerId="ADAL" clId="{D190CB71-666D-4A97-8AB6-F02B6C123874}" dt="2020-03-07T00:00:13.516" v="278" actId="14100"/>
        <pc:sldMkLst>
          <pc:docMk/>
          <pc:sldMk cId="80170553" sldId="258"/>
        </pc:sldMkLst>
        <pc:spChg chg="mod">
          <ac:chgData name="Sebastian Danek" userId="5582b59f-cb6e-439f-bad5-470e2957d05c" providerId="ADAL" clId="{D190CB71-666D-4A97-8AB6-F02B6C123874}" dt="2020-03-07T00:00:13.516" v="278" actId="14100"/>
          <ac:spMkLst>
            <pc:docMk/>
            <pc:sldMk cId="80170553" sldId="258"/>
            <ac:spMk id="2" creationId="{A8AD2B2D-8100-4FE2-A205-7D6863EDB564}"/>
          </ac:spMkLst>
        </pc:spChg>
        <pc:spChg chg="mod">
          <ac:chgData name="Sebastian Danek" userId="5582b59f-cb6e-439f-bad5-470e2957d05c" providerId="ADAL" clId="{D190CB71-666D-4A97-8AB6-F02B6C123874}" dt="2020-03-07T00:00:10.235" v="277" actId="14100"/>
          <ac:spMkLst>
            <pc:docMk/>
            <pc:sldMk cId="80170553" sldId="258"/>
            <ac:spMk id="3" creationId="{E2AF93BB-0717-499A-B891-B5B704A04122}"/>
          </ac:spMkLst>
        </pc:spChg>
      </pc:sldChg>
      <pc:sldChg chg="modSp">
        <pc:chgData name="Sebastian Danek" userId="5582b59f-cb6e-439f-bad5-470e2957d05c" providerId="ADAL" clId="{D190CB71-666D-4A97-8AB6-F02B6C123874}" dt="2020-03-07T01:19:18.051" v="2345" actId="14100"/>
        <pc:sldMkLst>
          <pc:docMk/>
          <pc:sldMk cId="650138938" sldId="259"/>
        </pc:sldMkLst>
        <pc:graphicFrameChg chg="mod">
          <ac:chgData name="Sebastian Danek" userId="5582b59f-cb6e-439f-bad5-470e2957d05c" providerId="ADAL" clId="{D190CB71-666D-4A97-8AB6-F02B6C123874}" dt="2020-03-07T01:19:18.051" v="2345" actId="14100"/>
          <ac:graphicFrameMkLst>
            <pc:docMk/>
            <pc:sldMk cId="650138938" sldId="259"/>
            <ac:graphicFrameMk id="5" creationId="{98FA2493-D4BC-47D5-8D42-F60518B8F89D}"/>
          </ac:graphicFrameMkLst>
        </pc:graphicFrameChg>
      </pc:sldChg>
      <pc:sldChg chg="addSp delSp modSp add addCm delCm modNotesTx">
        <pc:chgData name="Sebastian Danek" userId="5582b59f-cb6e-439f-bad5-470e2957d05c" providerId="ADAL" clId="{D190CB71-666D-4A97-8AB6-F02B6C123874}" dt="2020-03-08T19:37:49.586" v="2965" actId="1592"/>
        <pc:sldMkLst>
          <pc:docMk/>
          <pc:sldMk cId="771332796" sldId="260"/>
        </pc:sldMkLst>
        <pc:spChg chg="mod">
          <ac:chgData name="Sebastian Danek" userId="5582b59f-cb6e-439f-bad5-470e2957d05c" providerId="ADAL" clId="{D190CB71-666D-4A97-8AB6-F02B6C123874}" dt="2020-03-06T23:50:15.836" v="60" actId="20577"/>
          <ac:spMkLst>
            <pc:docMk/>
            <pc:sldMk cId="771332796" sldId="260"/>
            <ac:spMk id="2" creationId="{23BD5594-22EC-4564-8761-4DD7032A50ED}"/>
          </ac:spMkLst>
        </pc:spChg>
        <pc:spChg chg="del mod">
          <ac:chgData name="Sebastian Danek" userId="5582b59f-cb6e-439f-bad5-470e2957d05c" providerId="ADAL" clId="{D190CB71-666D-4A97-8AB6-F02B6C123874}" dt="2020-03-06T23:51:23.524" v="65"/>
          <ac:spMkLst>
            <pc:docMk/>
            <pc:sldMk cId="771332796" sldId="260"/>
            <ac:spMk id="3" creationId="{CA9A48B8-E81C-4FBC-9F66-72A04F1F686E}"/>
          </ac:spMkLst>
        </pc:spChg>
        <pc:spChg chg="add mod">
          <ac:chgData name="Sebastian Danek" userId="5582b59f-cb6e-439f-bad5-470e2957d05c" providerId="ADAL" clId="{D190CB71-666D-4A97-8AB6-F02B6C123874}" dt="2020-03-06T23:53:53.296" v="158" actId="1076"/>
          <ac:spMkLst>
            <pc:docMk/>
            <pc:sldMk cId="771332796" sldId="260"/>
            <ac:spMk id="6" creationId="{10F54A6D-02D8-48C2-8FCC-764B94B85BA5}"/>
          </ac:spMkLst>
        </pc:spChg>
        <pc:picChg chg="add del mod">
          <ac:chgData name="Sebastian Danek" userId="5582b59f-cb6e-439f-bad5-470e2957d05c" providerId="ADAL" clId="{D190CB71-666D-4A97-8AB6-F02B6C123874}" dt="2020-03-06T23:50:37.787" v="63" actId="478"/>
          <ac:picMkLst>
            <pc:docMk/>
            <pc:sldMk cId="771332796" sldId="260"/>
            <ac:picMk id="4" creationId="{D449BAAE-6AB2-4EF3-B714-579B77F40CDA}"/>
          </ac:picMkLst>
        </pc:picChg>
        <pc:picChg chg="add mod">
          <ac:chgData name="Sebastian Danek" userId="5582b59f-cb6e-439f-bad5-470e2957d05c" providerId="ADAL" clId="{D190CB71-666D-4A97-8AB6-F02B6C123874}" dt="2020-03-06T23:53:59.940" v="159" actId="14100"/>
          <ac:picMkLst>
            <pc:docMk/>
            <pc:sldMk cId="771332796" sldId="260"/>
            <ac:picMk id="5" creationId="{CF777B12-BFB5-4494-99ED-8D41B01FABBC}"/>
          </ac:picMkLst>
        </pc:picChg>
      </pc:sldChg>
      <pc:sldChg chg="addSp delSp modSp add mod setBg">
        <pc:chgData name="Sebastian Danek" userId="5582b59f-cb6e-439f-bad5-470e2957d05c" providerId="ADAL" clId="{D190CB71-666D-4A97-8AB6-F02B6C123874}" dt="2020-03-08T19:39:03.612" v="2988" actId="27636"/>
        <pc:sldMkLst>
          <pc:docMk/>
          <pc:sldMk cId="2514589018" sldId="261"/>
        </pc:sldMkLst>
        <pc:spChg chg="mod">
          <ac:chgData name="Sebastian Danek" userId="5582b59f-cb6e-439f-bad5-470e2957d05c" providerId="ADAL" clId="{D190CB71-666D-4A97-8AB6-F02B6C123874}" dt="2020-03-07T01:42:35.862" v="2832" actId="26606"/>
          <ac:spMkLst>
            <pc:docMk/>
            <pc:sldMk cId="2514589018" sldId="261"/>
            <ac:spMk id="2" creationId="{ABD9AE9A-43B0-45BB-984A-594E195B14FF}"/>
          </ac:spMkLst>
        </pc:spChg>
        <pc:spChg chg="add del mod">
          <ac:chgData name="Sebastian Danek" userId="5582b59f-cb6e-439f-bad5-470e2957d05c" providerId="ADAL" clId="{D190CB71-666D-4A97-8AB6-F02B6C123874}" dt="2020-03-08T19:39:03.612" v="2988" actId="27636"/>
          <ac:spMkLst>
            <pc:docMk/>
            <pc:sldMk cId="2514589018" sldId="261"/>
            <ac:spMk id="3" creationId="{11ADD481-61B6-4F09-A266-4441D56D0464}"/>
          </ac:spMkLst>
        </pc:spChg>
        <pc:spChg chg="mod">
          <ac:chgData name="Sebastian Danek" userId="5582b59f-cb6e-439f-bad5-470e2957d05c" providerId="ADAL" clId="{D190CB71-666D-4A97-8AB6-F02B6C123874}" dt="2020-03-07T01:42:35.862" v="2832" actId="26606"/>
          <ac:spMkLst>
            <pc:docMk/>
            <pc:sldMk cId="2514589018" sldId="261"/>
            <ac:spMk id="4" creationId="{2F2541D4-B4B6-481B-8436-308D288BC3AD}"/>
          </ac:spMkLst>
        </pc:spChg>
        <pc:graphicFrameChg chg="add mod">
          <ac:chgData name="Sebastian Danek" userId="5582b59f-cb6e-439f-bad5-470e2957d05c" providerId="ADAL" clId="{D190CB71-666D-4A97-8AB6-F02B6C123874}" dt="2020-03-07T01:11:17.824" v="2130"/>
          <ac:graphicFrameMkLst>
            <pc:docMk/>
            <pc:sldMk cId="2514589018" sldId="261"/>
            <ac:graphicFrameMk id="6" creationId="{3478A8FC-9229-4141-9259-FCB38F00699F}"/>
          </ac:graphicFrameMkLst>
        </pc:graphicFrameChg>
        <pc:graphicFrameChg chg="add del mod">
          <ac:chgData name="Sebastian Danek" userId="5582b59f-cb6e-439f-bad5-470e2957d05c" providerId="ADAL" clId="{D190CB71-666D-4A97-8AB6-F02B6C123874}" dt="2020-03-07T01:20:22.763" v="2348" actId="478"/>
          <ac:graphicFrameMkLst>
            <pc:docMk/>
            <pc:sldMk cId="2514589018" sldId="261"/>
            <ac:graphicFrameMk id="7" creationId="{73DE3055-16E8-4AA5-B8CC-1790BB856F32}"/>
          </ac:graphicFrameMkLst>
        </pc:graphicFrameChg>
        <pc:graphicFrameChg chg="add del">
          <ac:chgData name="Sebastian Danek" userId="5582b59f-cb6e-439f-bad5-470e2957d05c" providerId="ADAL" clId="{D190CB71-666D-4A97-8AB6-F02B6C123874}" dt="2020-03-07T01:42:35.862" v="2832" actId="26606"/>
          <ac:graphicFrameMkLst>
            <pc:docMk/>
            <pc:sldMk cId="2514589018" sldId="261"/>
            <ac:graphicFrameMk id="8" creationId="{FE4629B2-3FAC-4348-8C83-CF452BC7CEFD}"/>
          </ac:graphicFrameMkLst>
        </pc:graphicFrameChg>
        <pc:picChg chg="add del mod">
          <ac:chgData name="Sebastian Danek" userId="5582b59f-cb6e-439f-bad5-470e2957d05c" providerId="ADAL" clId="{D190CB71-666D-4A97-8AB6-F02B6C123874}" dt="2020-03-07T01:11:23.739" v="2132" actId="478"/>
          <ac:picMkLst>
            <pc:docMk/>
            <pc:sldMk cId="2514589018" sldId="261"/>
            <ac:picMk id="1026" creationId="{1FBD9758-CC04-46D2-AC8C-2240D716D287}"/>
          </ac:picMkLst>
        </pc:picChg>
        <pc:picChg chg="add del mod">
          <ac:chgData name="Sebastian Danek" userId="5582b59f-cb6e-439f-bad5-470e2957d05c" providerId="ADAL" clId="{D190CB71-666D-4A97-8AB6-F02B6C123874}" dt="2020-03-07T01:41:55.614" v="2820" actId="478"/>
          <ac:picMkLst>
            <pc:docMk/>
            <pc:sldMk cId="2514589018" sldId="261"/>
            <ac:picMk id="1028" creationId="{4F9E1782-7357-403F-8169-671407403E93}"/>
          </ac:picMkLst>
        </pc:picChg>
      </pc:sldChg>
      <pc:sldChg chg="addSp delSp modSp add">
        <pc:chgData name="Sebastian Danek" userId="5582b59f-cb6e-439f-bad5-470e2957d05c" providerId="ADAL" clId="{D190CB71-666D-4A97-8AB6-F02B6C123874}" dt="2020-03-06T23:56:42.745" v="215"/>
        <pc:sldMkLst>
          <pc:docMk/>
          <pc:sldMk cId="138344206" sldId="262"/>
        </pc:sldMkLst>
        <pc:spChg chg="mod">
          <ac:chgData name="Sebastian Danek" userId="5582b59f-cb6e-439f-bad5-470e2957d05c" providerId="ADAL" clId="{D190CB71-666D-4A97-8AB6-F02B6C123874}" dt="2020-03-06T23:54:34.623" v="176" actId="20577"/>
          <ac:spMkLst>
            <pc:docMk/>
            <pc:sldMk cId="138344206" sldId="262"/>
            <ac:spMk id="2" creationId="{489C10AF-6711-47B7-BA39-E64CC42248A1}"/>
          </ac:spMkLst>
        </pc:spChg>
        <pc:spChg chg="del">
          <ac:chgData name="Sebastian Danek" userId="5582b59f-cb6e-439f-bad5-470e2957d05c" providerId="ADAL" clId="{D190CB71-666D-4A97-8AB6-F02B6C123874}" dt="2020-03-06T23:55:05.978" v="177"/>
          <ac:spMkLst>
            <pc:docMk/>
            <pc:sldMk cId="138344206" sldId="262"/>
            <ac:spMk id="3" creationId="{E78D5028-D403-4450-B836-2511750AA9E0}"/>
          </ac:spMkLst>
        </pc:spChg>
        <pc:spChg chg="add del mod">
          <ac:chgData name="Sebastian Danek" userId="5582b59f-cb6e-439f-bad5-470e2957d05c" providerId="ADAL" clId="{D190CB71-666D-4A97-8AB6-F02B6C123874}" dt="2020-03-06T23:56:38.845" v="212"/>
          <ac:spMkLst>
            <pc:docMk/>
            <pc:sldMk cId="138344206" sldId="262"/>
            <ac:spMk id="7" creationId="{152F65E9-C5C2-4832-948C-46A6431CB311}"/>
          </ac:spMkLst>
        </pc:spChg>
        <pc:picChg chg="add del mod">
          <ac:chgData name="Sebastian Danek" userId="5582b59f-cb6e-439f-bad5-470e2957d05c" providerId="ADAL" clId="{D190CB71-666D-4A97-8AB6-F02B6C123874}" dt="2020-03-06T23:56:36.580" v="211" actId="478"/>
          <ac:picMkLst>
            <pc:docMk/>
            <pc:sldMk cId="138344206" sldId="262"/>
            <ac:picMk id="5" creationId="{D1A5E9BD-FB75-410F-98EB-3371F0616FCC}"/>
          </ac:picMkLst>
        </pc:picChg>
        <pc:picChg chg="add mod">
          <ac:chgData name="Sebastian Danek" userId="5582b59f-cb6e-439f-bad5-470e2957d05c" providerId="ADAL" clId="{D190CB71-666D-4A97-8AB6-F02B6C123874}" dt="2020-03-06T23:56:42.745" v="215"/>
          <ac:picMkLst>
            <pc:docMk/>
            <pc:sldMk cId="138344206" sldId="262"/>
            <ac:picMk id="9" creationId="{3628821A-61D5-4628-A386-1D48D2B688C7}"/>
          </ac:picMkLst>
        </pc:picChg>
      </pc:sldChg>
      <pc:sldChg chg="addSp delSp modSp add">
        <pc:chgData name="Sebastian Danek" userId="5582b59f-cb6e-439f-bad5-470e2957d05c" providerId="ADAL" clId="{D190CB71-666D-4A97-8AB6-F02B6C123874}" dt="2020-03-06T23:55:50.990" v="190"/>
        <pc:sldMkLst>
          <pc:docMk/>
          <pc:sldMk cId="2049596558" sldId="263"/>
        </pc:sldMkLst>
        <pc:spChg chg="mod">
          <ac:chgData name="Sebastian Danek" userId="5582b59f-cb6e-439f-bad5-470e2957d05c" providerId="ADAL" clId="{D190CB71-666D-4A97-8AB6-F02B6C123874}" dt="2020-03-06T23:55:41.473" v="186" actId="20577"/>
          <ac:spMkLst>
            <pc:docMk/>
            <pc:sldMk cId="2049596558" sldId="263"/>
            <ac:spMk id="2" creationId="{95881846-2DEF-4102-9F2F-440324E57938}"/>
          </ac:spMkLst>
        </pc:spChg>
        <pc:spChg chg="del">
          <ac:chgData name="Sebastian Danek" userId="5582b59f-cb6e-439f-bad5-470e2957d05c" providerId="ADAL" clId="{D190CB71-666D-4A97-8AB6-F02B6C123874}" dt="2020-03-06T23:55:45.064" v="187"/>
          <ac:spMkLst>
            <pc:docMk/>
            <pc:sldMk cId="2049596558" sldId="263"/>
            <ac:spMk id="3" creationId="{71B091E5-89E8-4A0C-846D-283A2AB57D08}"/>
          </ac:spMkLst>
        </pc:spChg>
        <pc:picChg chg="add mod">
          <ac:chgData name="Sebastian Danek" userId="5582b59f-cb6e-439f-bad5-470e2957d05c" providerId="ADAL" clId="{D190CB71-666D-4A97-8AB6-F02B6C123874}" dt="2020-03-06T23:55:50.990" v="190"/>
          <ac:picMkLst>
            <pc:docMk/>
            <pc:sldMk cId="2049596558" sldId="263"/>
            <ac:picMk id="5" creationId="{BA4C4827-AC8E-41CB-8479-A0FE2B40D330}"/>
          </ac:picMkLst>
        </pc:picChg>
      </pc:sldChg>
      <pc:sldChg chg="addSp delSp modSp add">
        <pc:chgData name="Sebastian Danek" userId="5582b59f-cb6e-439f-bad5-470e2957d05c" providerId="ADAL" clId="{D190CB71-666D-4A97-8AB6-F02B6C123874}" dt="2020-03-06T23:56:25.705" v="208"/>
        <pc:sldMkLst>
          <pc:docMk/>
          <pc:sldMk cId="2171793991" sldId="264"/>
        </pc:sldMkLst>
        <pc:spChg chg="mod">
          <ac:chgData name="Sebastian Danek" userId="5582b59f-cb6e-439f-bad5-470e2957d05c" providerId="ADAL" clId="{D190CB71-666D-4A97-8AB6-F02B6C123874}" dt="2020-03-06T23:56:02.621" v="195" actId="20577"/>
          <ac:spMkLst>
            <pc:docMk/>
            <pc:sldMk cId="2171793991" sldId="264"/>
            <ac:spMk id="2" creationId="{E7FE3615-800C-4537-8B6A-123330D5E643}"/>
          </ac:spMkLst>
        </pc:spChg>
        <pc:spChg chg="del">
          <ac:chgData name="Sebastian Danek" userId="5582b59f-cb6e-439f-bad5-470e2957d05c" providerId="ADAL" clId="{D190CB71-666D-4A97-8AB6-F02B6C123874}" dt="2020-03-06T23:56:06.245" v="196"/>
          <ac:spMkLst>
            <pc:docMk/>
            <pc:sldMk cId="2171793991" sldId="264"/>
            <ac:spMk id="3" creationId="{F7ACB1CF-16DE-4947-875D-5DFD70A5004F}"/>
          </ac:spMkLst>
        </pc:spChg>
        <pc:picChg chg="add mod">
          <ac:chgData name="Sebastian Danek" userId="5582b59f-cb6e-439f-bad5-470e2957d05c" providerId="ADAL" clId="{D190CB71-666D-4A97-8AB6-F02B6C123874}" dt="2020-03-06T23:56:25.705" v="208"/>
          <ac:picMkLst>
            <pc:docMk/>
            <pc:sldMk cId="2171793991" sldId="264"/>
            <ac:picMk id="5" creationId="{CE0EDE46-DBA9-4D18-970F-C778E798012D}"/>
          </ac:picMkLst>
        </pc:picChg>
      </pc:sldChg>
      <pc:sldChg chg="addSp delSp modSp add">
        <pc:chgData name="Sebastian Danek" userId="5582b59f-cb6e-439f-bad5-470e2957d05c" providerId="ADAL" clId="{D190CB71-666D-4A97-8AB6-F02B6C123874}" dt="2020-03-06T23:56:19.299" v="207"/>
        <pc:sldMkLst>
          <pc:docMk/>
          <pc:sldMk cId="2709611078" sldId="265"/>
        </pc:sldMkLst>
        <pc:spChg chg="mod">
          <ac:chgData name="Sebastian Danek" userId="5582b59f-cb6e-439f-bad5-470e2957d05c" providerId="ADAL" clId="{D190CB71-666D-4A97-8AB6-F02B6C123874}" dt="2020-03-06T23:56:11.992" v="203" actId="20577"/>
          <ac:spMkLst>
            <pc:docMk/>
            <pc:sldMk cId="2709611078" sldId="265"/>
            <ac:spMk id="2" creationId="{5C0B4001-28F3-4DB3-A29B-9B0070727682}"/>
          </ac:spMkLst>
        </pc:spChg>
        <pc:spChg chg="del">
          <ac:chgData name="Sebastian Danek" userId="5582b59f-cb6e-439f-bad5-470e2957d05c" providerId="ADAL" clId="{D190CB71-666D-4A97-8AB6-F02B6C123874}" dt="2020-03-06T23:56:14.472" v="204"/>
          <ac:spMkLst>
            <pc:docMk/>
            <pc:sldMk cId="2709611078" sldId="265"/>
            <ac:spMk id="3" creationId="{5FEB2058-8139-48FA-BA4D-CA96C78450BF}"/>
          </ac:spMkLst>
        </pc:spChg>
        <pc:picChg chg="add mod">
          <ac:chgData name="Sebastian Danek" userId="5582b59f-cb6e-439f-bad5-470e2957d05c" providerId="ADAL" clId="{D190CB71-666D-4A97-8AB6-F02B6C123874}" dt="2020-03-06T23:56:19.299" v="207"/>
          <ac:picMkLst>
            <pc:docMk/>
            <pc:sldMk cId="2709611078" sldId="265"/>
            <ac:picMk id="5" creationId="{422D1BC4-63C1-43C4-A542-1C2915DE56DC}"/>
          </ac:picMkLst>
        </pc:picChg>
      </pc:sldChg>
      <pc:sldChg chg="modSp add">
        <pc:chgData name="Sebastian Danek" userId="5582b59f-cb6e-439f-bad5-470e2957d05c" providerId="ADAL" clId="{D190CB71-666D-4A97-8AB6-F02B6C123874}" dt="2020-03-08T19:36:06.791" v="2956" actId="27636"/>
        <pc:sldMkLst>
          <pc:docMk/>
          <pc:sldMk cId="1154236731" sldId="266"/>
        </pc:sldMkLst>
        <pc:spChg chg="mod">
          <ac:chgData name="Sebastian Danek" userId="5582b59f-cb6e-439f-bad5-470e2957d05c" providerId="ADAL" clId="{D190CB71-666D-4A97-8AB6-F02B6C123874}" dt="2020-03-07T00:02:06.374" v="323" actId="6549"/>
          <ac:spMkLst>
            <pc:docMk/>
            <pc:sldMk cId="1154236731" sldId="266"/>
            <ac:spMk id="2" creationId="{FC6CBC40-F034-461A-B44E-980AA63CAC9D}"/>
          </ac:spMkLst>
        </pc:spChg>
        <pc:spChg chg="mod">
          <ac:chgData name="Sebastian Danek" userId="5582b59f-cb6e-439f-bad5-470e2957d05c" providerId="ADAL" clId="{D190CB71-666D-4A97-8AB6-F02B6C123874}" dt="2020-03-08T19:36:06.791" v="2956" actId="27636"/>
          <ac:spMkLst>
            <pc:docMk/>
            <pc:sldMk cId="1154236731" sldId="266"/>
            <ac:spMk id="3" creationId="{18E53274-E48D-4CF4-BC0E-28DC83176053}"/>
          </ac:spMkLst>
        </pc:spChg>
      </pc:sldChg>
      <pc:sldChg chg="modSp add">
        <pc:chgData name="Sebastian Danek" userId="5582b59f-cb6e-439f-bad5-470e2957d05c" providerId="ADAL" clId="{D190CB71-666D-4A97-8AB6-F02B6C123874}" dt="2020-03-08T19:44:57.888" v="3174" actId="20577"/>
        <pc:sldMkLst>
          <pc:docMk/>
          <pc:sldMk cId="2786494946" sldId="267"/>
        </pc:sldMkLst>
        <pc:spChg chg="mod">
          <ac:chgData name="Sebastian Danek" userId="5582b59f-cb6e-439f-bad5-470e2957d05c" providerId="ADAL" clId="{D190CB71-666D-4A97-8AB6-F02B6C123874}" dt="2020-03-07T00:08:04.380" v="478" actId="20577"/>
          <ac:spMkLst>
            <pc:docMk/>
            <pc:sldMk cId="2786494946" sldId="267"/>
            <ac:spMk id="2" creationId="{42377ACC-8812-4291-B8CA-EF298FAA36AA}"/>
          </ac:spMkLst>
        </pc:spChg>
        <pc:spChg chg="mod">
          <ac:chgData name="Sebastian Danek" userId="5582b59f-cb6e-439f-bad5-470e2957d05c" providerId="ADAL" clId="{D190CB71-666D-4A97-8AB6-F02B6C123874}" dt="2020-03-08T19:44:57.888" v="3174" actId="20577"/>
          <ac:spMkLst>
            <pc:docMk/>
            <pc:sldMk cId="2786494946" sldId="267"/>
            <ac:spMk id="3" creationId="{BC081ED8-9515-4E71-99C7-5933E9171928}"/>
          </ac:spMkLst>
        </pc:spChg>
      </pc:sldChg>
      <pc:sldChg chg="addSp modSp add modNotesTx">
        <pc:chgData name="Sebastian Danek" userId="5582b59f-cb6e-439f-bad5-470e2957d05c" providerId="ADAL" clId="{D190CB71-666D-4A97-8AB6-F02B6C123874}" dt="2020-03-08T19:43:53.108" v="3161" actId="27636"/>
        <pc:sldMkLst>
          <pc:docMk/>
          <pc:sldMk cId="3946806258" sldId="268"/>
        </pc:sldMkLst>
        <pc:spChg chg="mod">
          <ac:chgData name="Sebastian Danek" userId="5582b59f-cb6e-439f-bad5-470e2957d05c" providerId="ADAL" clId="{D190CB71-666D-4A97-8AB6-F02B6C123874}" dt="2020-03-07T00:10:00.578" v="640" actId="20577"/>
          <ac:spMkLst>
            <pc:docMk/>
            <pc:sldMk cId="3946806258" sldId="268"/>
            <ac:spMk id="2" creationId="{C3B17358-D5E7-41AD-8199-C4225426B8D0}"/>
          </ac:spMkLst>
        </pc:spChg>
        <pc:spChg chg="mod">
          <ac:chgData name="Sebastian Danek" userId="5582b59f-cb6e-439f-bad5-470e2957d05c" providerId="ADAL" clId="{D190CB71-666D-4A97-8AB6-F02B6C123874}" dt="2020-03-08T19:43:53.108" v="3161" actId="27636"/>
          <ac:spMkLst>
            <pc:docMk/>
            <pc:sldMk cId="3946806258" sldId="268"/>
            <ac:spMk id="3" creationId="{9A74E40C-4FA2-4CA7-9829-C7C38AB75E83}"/>
          </ac:spMkLst>
        </pc:spChg>
        <pc:picChg chg="add mod modCrop">
          <ac:chgData name="Sebastian Danek" userId="5582b59f-cb6e-439f-bad5-470e2957d05c" providerId="ADAL" clId="{D190CB71-666D-4A97-8AB6-F02B6C123874}" dt="2020-03-07T01:07:50.414" v="1939" actId="1076"/>
          <ac:picMkLst>
            <pc:docMk/>
            <pc:sldMk cId="3946806258" sldId="268"/>
            <ac:picMk id="5" creationId="{0E87C210-BCAF-4333-956F-5DF4931E41CC}"/>
          </ac:picMkLst>
        </pc:picChg>
      </pc:sldChg>
      <pc:sldChg chg="modSp add">
        <pc:chgData name="Sebastian Danek" userId="5582b59f-cb6e-439f-bad5-470e2957d05c" providerId="ADAL" clId="{D190CB71-666D-4A97-8AB6-F02B6C123874}" dt="2020-03-08T19:37:09.838" v="2963" actId="20577"/>
        <pc:sldMkLst>
          <pc:docMk/>
          <pc:sldMk cId="692316571" sldId="269"/>
        </pc:sldMkLst>
        <pc:spChg chg="mod">
          <ac:chgData name="Sebastian Danek" userId="5582b59f-cb6e-439f-bad5-470e2957d05c" providerId="ADAL" clId="{D190CB71-666D-4A97-8AB6-F02B6C123874}" dt="2020-03-08T19:36:38.090" v="2957" actId="6549"/>
          <ac:spMkLst>
            <pc:docMk/>
            <pc:sldMk cId="692316571" sldId="269"/>
            <ac:spMk id="2" creationId="{F32AC9D4-1BE8-4A6D-901B-36365AE6296D}"/>
          </ac:spMkLst>
        </pc:spChg>
        <pc:spChg chg="mod">
          <ac:chgData name="Sebastian Danek" userId="5582b59f-cb6e-439f-bad5-470e2957d05c" providerId="ADAL" clId="{D190CB71-666D-4A97-8AB6-F02B6C123874}" dt="2020-03-08T19:37:09.838" v="2963" actId="20577"/>
          <ac:spMkLst>
            <pc:docMk/>
            <pc:sldMk cId="692316571" sldId="269"/>
            <ac:spMk id="3" creationId="{69DCC207-3D26-4FA3-AD9D-4A475155FC01}"/>
          </ac:spMkLst>
        </pc:spChg>
      </pc:sldChg>
      <pc:sldChg chg="addSp delSp modSp add mod setBg">
        <pc:chgData name="Sebastian Danek" userId="5582b59f-cb6e-439f-bad5-470e2957d05c" providerId="ADAL" clId="{D190CB71-666D-4A97-8AB6-F02B6C123874}" dt="2020-03-07T00:15:35.770" v="805" actId="14100"/>
        <pc:sldMkLst>
          <pc:docMk/>
          <pc:sldMk cId="3559898118" sldId="270"/>
        </pc:sldMkLst>
        <pc:spChg chg="mod">
          <ac:chgData name="Sebastian Danek" userId="5582b59f-cb6e-439f-bad5-470e2957d05c" providerId="ADAL" clId="{D190CB71-666D-4A97-8AB6-F02B6C123874}" dt="2020-03-07T00:15:27.918" v="804" actId="1036"/>
          <ac:spMkLst>
            <pc:docMk/>
            <pc:sldMk cId="3559898118" sldId="270"/>
            <ac:spMk id="2" creationId="{ED984138-549F-44FA-9F3B-4CAB48996687}"/>
          </ac:spMkLst>
        </pc:spChg>
        <pc:spChg chg="del">
          <ac:chgData name="Sebastian Danek" userId="5582b59f-cb6e-439f-bad5-470e2957d05c" providerId="ADAL" clId="{D190CB71-666D-4A97-8AB6-F02B6C123874}" dt="2020-03-07T00:12:35.089" v="741"/>
          <ac:spMkLst>
            <pc:docMk/>
            <pc:sldMk cId="3559898118" sldId="270"/>
            <ac:spMk id="3" creationId="{4EB0FA15-E6BA-41AA-BAE8-911737C14517}"/>
          </ac:spMkLst>
        </pc:spChg>
        <pc:spChg chg="mod ord">
          <ac:chgData name="Sebastian Danek" userId="5582b59f-cb6e-439f-bad5-470e2957d05c" providerId="ADAL" clId="{D190CB71-666D-4A97-8AB6-F02B6C123874}" dt="2020-03-07T00:12:58.187" v="767" actId="26606"/>
          <ac:spMkLst>
            <pc:docMk/>
            <pc:sldMk cId="3559898118" sldId="270"/>
            <ac:spMk id="4" creationId="{CCE40701-2C0F-435D-9CE4-B1DA6BDA2128}"/>
          </ac:spMkLst>
        </pc:spChg>
        <pc:spChg chg="add del">
          <ac:chgData name="Sebastian Danek" userId="5582b59f-cb6e-439f-bad5-470e2957d05c" providerId="ADAL" clId="{D190CB71-666D-4A97-8AB6-F02B6C123874}" dt="2020-03-07T00:12:47.282" v="751" actId="26606"/>
          <ac:spMkLst>
            <pc:docMk/>
            <pc:sldMk cId="3559898118" sldId="270"/>
            <ac:spMk id="16" creationId="{1F84F476-7230-43B1-9573-A0F7B1EC2E28}"/>
          </ac:spMkLst>
        </pc:spChg>
        <pc:spChg chg="add del">
          <ac:chgData name="Sebastian Danek" userId="5582b59f-cb6e-439f-bad5-470e2957d05c" providerId="ADAL" clId="{D190CB71-666D-4A97-8AB6-F02B6C123874}" dt="2020-03-07T00:12:47.282" v="751" actId="26606"/>
          <ac:spMkLst>
            <pc:docMk/>
            <pc:sldMk cId="3559898118" sldId="270"/>
            <ac:spMk id="19" creationId="{2B9499D4-365D-4667-BF2F-EBBEF166B57F}"/>
          </ac:spMkLst>
        </pc:spChg>
        <pc:spChg chg="add del">
          <ac:chgData name="Sebastian Danek" userId="5582b59f-cb6e-439f-bad5-470e2957d05c" providerId="ADAL" clId="{D190CB71-666D-4A97-8AB6-F02B6C123874}" dt="2020-03-07T00:12:47.282" v="751" actId="26606"/>
          <ac:spMkLst>
            <pc:docMk/>
            <pc:sldMk cId="3559898118" sldId="270"/>
            <ac:spMk id="23" creationId="{FEF37C55-72D9-4090-B93A-E8D15CAD1CE3}"/>
          </ac:spMkLst>
        </pc:spChg>
        <pc:spChg chg="add del">
          <ac:chgData name="Sebastian Danek" userId="5582b59f-cb6e-439f-bad5-470e2957d05c" providerId="ADAL" clId="{D190CB71-666D-4A97-8AB6-F02B6C123874}" dt="2020-03-07T00:12:47.282" v="751" actId="26606"/>
          <ac:spMkLst>
            <pc:docMk/>
            <pc:sldMk cId="3559898118" sldId="270"/>
            <ac:spMk id="25" creationId="{611895BC-DACD-4B12-A3E6-C4EA599E2B38}"/>
          </ac:spMkLst>
        </pc:spChg>
        <pc:spChg chg="add del">
          <ac:chgData name="Sebastian Danek" userId="5582b59f-cb6e-439f-bad5-470e2957d05c" providerId="ADAL" clId="{D190CB71-666D-4A97-8AB6-F02B6C123874}" dt="2020-03-07T00:12:47.282" v="751" actId="26606"/>
          <ac:spMkLst>
            <pc:docMk/>
            <pc:sldMk cId="3559898118" sldId="270"/>
            <ac:spMk id="27" creationId="{D2C3306B-6B8D-4EA7-B163-DB80AEA224AE}"/>
          </ac:spMkLst>
        </pc:spChg>
        <pc:spChg chg="add del">
          <ac:chgData name="Sebastian Danek" userId="5582b59f-cb6e-439f-bad5-470e2957d05c" providerId="ADAL" clId="{D190CB71-666D-4A97-8AB6-F02B6C123874}" dt="2020-03-07T00:12:47.282" v="751" actId="26606"/>
          <ac:spMkLst>
            <pc:docMk/>
            <pc:sldMk cId="3559898118" sldId="270"/>
            <ac:spMk id="29" creationId="{B01C4F5D-6ACF-4047-A762-171E2B124398}"/>
          </ac:spMkLst>
        </pc:spChg>
        <pc:spChg chg="add del">
          <ac:chgData name="Sebastian Danek" userId="5582b59f-cb6e-439f-bad5-470e2957d05c" providerId="ADAL" clId="{D190CB71-666D-4A97-8AB6-F02B6C123874}" dt="2020-03-07T00:12:49.513" v="753" actId="26606"/>
          <ac:spMkLst>
            <pc:docMk/>
            <pc:sldMk cId="3559898118" sldId="270"/>
            <ac:spMk id="31" creationId="{DE13C7F0-A2CF-4BD3-B35B-8BD1830BCAB8}"/>
          </ac:spMkLst>
        </pc:spChg>
        <pc:spChg chg="add del">
          <ac:chgData name="Sebastian Danek" userId="5582b59f-cb6e-439f-bad5-470e2957d05c" providerId="ADAL" clId="{D190CB71-666D-4A97-8AB6-F02B6C123874}" dt="2020-03-07T00:12:49.513" v="753" actId="26606"/>
          <ac:spMkLst>
            <pc:docMk/>
            <pc:sldMk cId="3559898118" sldId="270"/>
            <ac:spMk id="33" creationId="{95CC57A4-04A5-4F0F-B545-72C615C2E4F6}"/>
          </ac:spMkLst>
        </pc:spChg>
        <pc:spChg chg="add del">
          <ac:chgData name="Sebastian Danek" userId="5582b59f-cb6e-439f-bad5-470e2957d05c" providerId="ADAL" clId="{D190CB71-666D-4A97-8AB6-F02B6C123874}" dt="2020-03-07T00:12:49.513" v="753" actId="26606"/>
          <ac:spMkLst>
            <pc:docMk/>
            <pc:sldMk cId="3559898118" sldId="270"/>
            <ac:spMk id="34" creationId="{DADC66E5-7292-4C20-A4FB-FF502ED46DFB}"/>
          </ac:spMkLst>
        </pc:spChg>
        <pc:spChg chg="add del">
          <ac:chgData name="Sebastian Danek" userId="5582b59f-cb6e-439f-bad5-470e2957d05c" providerId="ADAL" clId="{D190CB71-666D-4A97-8AB6-F02B6C123874}" dt="2020-03-07T00:12:50.409" v="755" actId="26606"/>
          <ac:spMkLst>
            <pc:docMk/>
            <pc:sldMk cId="3559898118" sldId="270"/>
            <ac:spMk id="36" creationId="{B0CCAFDD-AAF5-4219-BB04-0DA090741385}"/>
          </ac:spMkLst>
        </pc:spChg>
        <pc:spChg chg="add del">
          <ac:chgData name="Sebastian Danek" userId="5582b59f-cb6e-439f-bad5-470e2957d05c" providerId="ADAL" clId="{D190CB71-666D-4A97-8AB6-F02B6C123874}" dt="2020-03-07T00:12:50.409" v="755" actId="26606"/>
          <ac:spMkLst>
            <pc:docMk/>
            <pc:sldMk cId="3559898118" sldId="270"/>
            <ac:spMk id="37" creationId="{E7564B2B-F053-4079-B065-3AD2227FD5A1}"/>
          </ac:spMkLst>
        </pc:spChg>
        <pc:spChg chg="add del">
          <ac:chgData name="Sebastian Danek" userId="5582b59f-cb6e-439f-bad5-470e2957d05c" providerId="ADAL" clId="{D190CB71-666D-4A97-8AB6-F02B6C123874}" dt="2020-03-07T00:12:50.409" v="755" actId="26606"/>
          <ac:spMkLst>
            <pc:docMk/>
            <pc:sldMk cId="3559898118" sldId="270"/>
            <ac:spMk id="38" creationId="{ED68B5D2-299B-40BA-A096-ACBE9D38470D}"/>
          </ac:spMkLst>
        </pc:spChg>
        <pc:spChg chg="add del">
          <ac:chgData name="Sebastian Danek" userId="5582b59f-cb6e-439f-bad5-470e2957d05c" providerId="ADAL" clId="{D190CB71-666D-4A97-8AB6-F02B6C123874}" dt="2020-03-07T00:12:50.409" v="755" actId="26606"/>
          <ac:spMkLst>
            <pc:docMk/>
            <pc:sldMk cId="3559898118" sldId="270"/>
            <ac:spMk id="39" creationId="{A745C896-59EF-489B-9683-F192921CE9F5}"/>
          </ac:spMkLst>
        </pc:spChg>
        <pc:spChg chg="add del">
          <ac:chgData name="Sebastian Danek" userId="5582b59f-cb6e-439f-bad5-470e2957d05c" providerId="ADAL" clId="{D190CB71-666D-4A97-8AB6-F02B6C123874}" dt="2020-03-07T00:12:50.409" v="755" actId="26606"/>
          <ac:spMkLst>
            <pc:docMk/>
            <pc:sldMk cId="3559898118" sldId="270"/>
            <ac:spMk id="40" creationId="{5AD3CABD-14BD-43FA-BB2A-A1E6175A5C3D}"/>
          </ac:spMkLst>
        </pc:spChg>
        <pc:spChg chg="add del">
          <ac:chgData name="Sebastian Danek" userId="5582b59f-cb6e-439f-bad5-470e2957d05c" providerId="ADAL" clId="{D190CB71-666D-4A97-8AB6-F02B6C123874}" dt="2020-03-07T00:12:51.002" v="757" actId="26606"/>
          <ac:spMkLst>
            <pc:docMk/>
            <pc:sldMk cId="3559898118" sldId="270"/>
            <ac:spMk id="42" creationId="{27184CAD-0118-4B68-B99E-90FF1AA10774}"/>
          </ac:spMkLst>
        </pc:spChg>
        <pc:spChg chg="add del">
          <ac:chgData name="Sebastian Danek" userId="5582b59f-cb6e-439f-bad5-470e2957d05c" providerId="ADAL" clId="{D190CB71-666D-4A97-8AB6-F02B6C123874}" dt="2020-03-07T00:12:51.002" v="757" actId="26606"/>
          <ac:spMkLst>
            <pc:docMk/>
            <pc:sldMk cId="3559898118" sldId="270"/>
            <ac:spMk id="43" creationId="{DB74BB7C-66DF-42D4-A84D-75097421C108}"/>
          </ac:spMkLst>
        </pc:spChg>
        <pc:spChg chg="add del">
          <ac:chgData name="Sebastian Danek" userId="5582b59f-cb6e-439f-bad5-470e2957d05c" providerId="ADAL" clId="{D190CB71-666D-4A97-8AB6-F02B6C123874}" dt="2020-03-07T00:12:51.002" v="757" actId="26606"/>
          <ac:spMkLst>
            <pc:docMk/>
            <pc:sldMk cId="3559898118" sldId="270"/>
            <ac:spMk id="44" creationId="{0E82D011-7795-4B85-AF0B-49058595AB86}"/>
          </ac:spMkLst>
        </pc:spChg>
        <pc:spChg chg="add del">
          <ac:chgData name="Sebastian Danek" userId="5582b59f-cb6e-439f-bad5-470e2957d05c" providerId="ADAL" clId="{D190CB71-666D-4A97-8AB6-F02B6C123874}" dt="2020-03-07T00:12:51.002" v="757" actId="26606"/>
          <ac:spMkLst>
            <pc:docMk/>
            <pc:sldMk cId="3559898118" sldId="270"/>
            <ac:spMk id="45" creationId="{6898515D-C9DA-4B0A-82C3-2311F6F8EFB3}"/>
          </ac:spMkLst>
        </pc:spChg>
        <pc:spChg chg="add del">
          <ac:chgData name="Sebastian Danek" userId="5582b59f-cb6e-439f-bad5-470e2957d05c" providerId="ADAL" clId="{D190CB71-666D-4A97-8AB6-F02B6C123874}" dt="2020-03-07T00:12:51.002" v="757" actId="26606"/>
          <ac:spMkLst>
            <pc:docMk/>
            <pc:sldMk cId="3559898118" sldId="270"/>
            <ac:spMk id="46" creationId="{D3DECAEF-EB02-4264-AB8F-2451FE92065F}"/>
          </ac:spMkLst>
        </pc:spChg>
        <pc:spChg chg="add del">
          <ac:chgData name="Sebastian Danek" userId="5582b59f-cb6e-439f-bad5-470e2957d05c" providerId="ADAL" clId="{D190CB71-666D-4A97-8AB6-F02B6C123874}" dt="2020-03-07T00:12:51.518" v="759" actId="26606"/>
          <ac:spMkLst>
            <pc:docMk/>
            <pc:sldMk cId="3559898118" sldId="270"/>
            <ac:spMk id="48" creationId="{2B9499D4-365D-4667-BF2F-EBBEF166B57F}"/>
          </ac:spMkLst>
        </pc:spChg>
        <pc:spChg chg="add del">
          <ac:chgData name="Sebastian Danek" userId="5582b59f-cb6e-439f-bad5-470e2957d05c" providerId="ADAL" clId="{D190CB71-666D-4A97-8AB6-F02B6C123874}" dt="2020-03-07T00:12:51.518" v="759" actId="26606"/>
          <ac:spMkLst>
            <pc:docMk/>
            <pc:sldMk cId="3559898118" sldId="270"/>
            <ac:spMk id="50" creationId="{1F84F476-7230-43B1-9573-A0F7B1EC2E28}"/>
          </ac:spMkLst>
        </pc:spChg>
        <pc:spChg chg="add del">
          <ac:chgData name="Sebastian Danek" userId="5582b59f-cb6e-439f-bad5-470e2957d05c" providerId="ADAL" clId="{D190CB71-666D-4A97-8AB6-F02B6C123874}" dt="2020-03-07T00:12:51.518" v="759" actId="26606"/>
          <ac:spMkLst>
            <pc:docMk/>
            <pc:sldMk cId="3559898118" sldId="270"/>
            <ac:spMk id="51" creationId="{FEF37C55-72D9-4090-B93A-E8D15CAD1CE3}"/>
          </ac:spMkLst>
        </pc:spChg>
        <pc:spChg chg="add del">
          <ac:chgData name="Sebastian Danek" userId="5582b59f-cb6e-439f-bad5-470e2957d05c" providerId="ADAL" clId="{D190CB71-666D-4A97-8AB6-F02B6C123874}" dt="2020-03-07T00:12:51.518" v="759" actId="26606"/>
          <ac:spMkLst>
            <pc:docMk/>
            <pc:sldMk cId="3559898118" sldId="270"/>
            <ac:spMk id="52" creationId="{611895BC-DACD-4B12-A3E6-C4EA599E2B38}"/>
          </ac:spMkLst>
        </pc:spChg>
        <pc:spChg chg="add del">
          <ac:chgData name="Sebastian Danek" userId="5582b59f-cb6e-439f-bad5-470e2957d05c" providerId="ADAL" clId="{D190CB71-666D-4A97-8AB6-F02B6C123874}" dt="2020-03-07T00:12:51.518" v="759" actId="26606"/>
          <ac:spMkLst>
            <pc:docMk/>
            <pc:sldMk cId="3559898118" sldId="270"/>
            <ac:spMk id="53" creationId="{D2C3306B-6B8D-4EA7-B163-DB80AEA224AE}"/>
          </ac:spMkLst>
        </pc:spChg>
        <pc:spChg chg="add del">
          <ac:chgData name="Sebastian Danek" userId="5582b59f-cb6e-439f-bad5-470e2957d05c" providerId="ADAL" clId="{D190CB71-666D-4A97-8AB6-F02B6C123874}" dt="2020-03-07T00:12:51.518" v="759" actId="26606"/>
          <ac:spMkLst>
            <pc:docMk/>
            <pc:sldMk cId="3559898118" sldId="270"/>
            <ac:spMk id="54" creationId="{B01C4F5D-6ACF-4047-A762-171E2B124398}"/>
          </ac:spMkLst>
        </pc:spChg>
        <pc:spChg chg="add del">
          <ac:chgData name="Sebastian Danek" userId="5582b59f-cb6e-439f-bad5-470e2957d05c" providerId="ADAL" clId="{D190CB71-666D-4A97-8AB6-F02B6C123874}" dt="2020-03-07T00:12:52.704" v="761" actId="26606"/>
          <ac:spMkLst>
            <pc:docMk/>
            <pc:sldMk cId="3559898118" sldId="270"/>
            <ac:spMk id="56" creationId="{DE13C7F0-A2CF-4BD3-B35B-8BD1830BCAB8}"/>
          </ac:spMkLst>
        </pc:spChg>
        <pc:spChg chg="add del">
          <ac:chgData name="Sebastian Danek" userId="5582b59f-cb6e-439f-bad5-470e2957d05c" providerId="ADAL" clId="{D190CB71-666D-4A97-8AB6-F02B6C123874}" dt="2020-03-07T00:12:52.704" v="761" actId="26606"/>
          <ac:spMkLst>
            <pc:docMk/>
            <pc:sldMk cId="3559898118" sldId="270"/>
            <ac:spMk id="58" creationId="{95CC57A4-04A5-4F0F-B545-72C615C2E4F6}"/>
          </ac:spMkLst>
        </pc:spChg>
        <pc:spChg chg="add del">
          <ac:chgData name="Sebastian Danek" userId="5582b59f-cb6e-439f-bad5-470e2957d05c" providerId="ADAL" clId="{D190CB71-666D-4A97-8AB6-F02B6C123874}" dt="2020-03-07T00:12:52.704" v="761" actId="26606"/>
          <ac:spMkLst>
            <pc:docMk/>
            <pc:sldMk cId="3559898118" sldId="270"/>
            <ac:spMk id="59" creationId="{DADC66E5-7292-4C20-A4FB-FF502ED46DFB}"/>
          </ac:spMkLst>
        </pc:spChg>
        <pc:spChg chg="add del">
          <ac:chgData name="Sebastian Danek" userId="5582b59f-cb6e-439f-bad5-470e2957d05c" providerId="ADAL" clId="{D190CB71-666D-4A97-8AB6-F02B6C123874}" dt="2020-03-07T00:12:53.922" v="763" actId="26606"/>
          <ac:spMkLst>
            <pc:docMk/>
            <pc:sldMk cId="3559898118" sldId="270"/>
            <ac:spMk id="61" creationId="{6A1881BF-B915-41F8-B1B6-133B0DB5CD6E}"/>
          </ac:spMkLst>
        </pc:spChg>
        <pc:spChg chg="add del">
          <ac:chgData name="Sebastian Danek" userId="5582b59f-cb6e-439f-bad5-470e2957d05c" providerId="ADAL" clId="{D190CB71-666D-4A97-8AB6-F02B6C123874}" dt="2020-03-07T00:12:53.922" v="763" actId="26606"/>
          <ac:spMkLst>
            <pc:docMk/>
            <pc:sldMk cId="3559898118" sldId="270"/>
            <ac:spMk id="63" creationId="{1365E14C-6EC1-4843-BF02-6BFCC0CD1C75}"/>
          </ac:spMkLst>
        </pc:spChg>
        <pc:spChg chg="add del">
          <ac:chgData name="Sebastian Danek" userId="5582b59f-cb6e-439f-bad5-470e2957d05c" providerId="ADAL" clId="{D190CB71-666D-4A97-8AB6-F02B6C123874}" dt="2020-03-07T00:12:53.922" v="763" actId="26606"/>
          <ac:spMkLst>
            <pc:docMk/>
            <pc:sldMk cId="3559898118" sldId="270"/>
            <ac:spMk id="64" creationId="{C1661AEB-1BE7-4CB2-83B4-9BB20B3C2176}"/>
          </ac:spMkLst>
        </pc:spChg>
        <pc:spChg chg="add del">
          <ac:chgData name="Sebastian Danek" userId="5582b59f-cb6e-439f-bad5-470e2957d05c" providerId="ADAL" clId="{D190CB71-666D-4A97-8AB6-F02B6C123874}" dt="2020-03-07T00:12:53.922" v="763" actId="26606"/>
          <ac:spMkLst>
            <pc:docMk/>
            <pc:sldMk cId="3559898118" sldId="270"/>
            <ac:spMk id="65" creationId="{B02E970D-4926-4CD3-8B58-225001571411}"/>
          </ac:spMkLst>
        </pc:spChg>
        <pc:spChg chg="add del">
          <ac:chgData name="Sebastian Danek" userId="5582b59f-cb6e-439f-bad5-470e2957d05c" providerId="ADAL" clId="{D190CB71-666D-4A97-8AB6-F02B6C123874}" dt="2020-03-07T00:12:53.922" v="763" actId="26606"/>
          <ac:spMkLst>
            <pc:docMk/>
            <pc:sldMk cId="3559898118" sldId="270"/>
            <ac:spMk id="66" creationId="{1447C51D-3A7E-4E77-ABDB-43406CD87399}"/>
          </ac:spMkLst>
        </pc:spChg>
        <pc:spChg chg="add del">
          <ac:chgData name="Sebastian Danek" userId="5582b59f-cb6e-439f-bad5-470e2957d05c" providerId="ADAL" clId="{D190CB71-666D-4A97-8AB6-F02B6C123874}" dt="2020-03-07T00:12:53.922" v="763" actId="26606"/>
          <ac:spMkLst>
            <pc:docMk/>
            <pc:sldMk cId="3559898118" sldId="270"/>
            <ac:spMk id="67" creationId="{2DC35A90-437F-45DD-9E1C-D7EF944BE47E}"/>
          </ac:spMkLst>
        </pc:spChg>
        <pc:spChg chg="add del">
          <ac:chgData name="Sebastian Danek" userId="5582b59f-cb6e-439f-bad5-470e2957d05c" providerId="ADAL" clId="{D190CB71-666D-4A97-8AB6-F02B6C123874}" dt="2020-03-07T00:12:53.922" v="763" actId="26606"/>
          <ac:spMkLst>
            <pc:docMk/>
            <pc:sldMk cId="3559898118" sldId="270"/>
            <ac:spMk id="68" creationId="{C39581BF-9D63-4DA4-B8BC-A277AF02F680}"/>
          </ac:spMkLst>
        </pc:spChg>
        <pc:spChg chg="add del">
          <ac:chgData name="Sebastian Danek" userId="5582b59f-cb6e-439f-bad5-470e2957d05c" providerId="ADAL" clId="{D190CB71-666D-4A97-8AB6-F02B6C123874}" dt="2020-03-07T00:12:57.006" v="765" actId="26606"/>
          <ac:spMkLst>
            <pc:docMk/>
            <pc:sldMk cId="3559898118" sldId="270"/>
            <ac:spMk id="70" creationId="{A6C051B7-9CAE-4615-8FCC-CB1C7C08A3FE}"/>
          </ac:spMkLst>
        </pc:spChg>
        <pc:spChg chg="add del">
          <ac:chgData name="Sebastian Danek" userId="5582b59f-cb6e-439f-bad5-470e2957d05c" providerId="ADAL" clId="{D190CB71-666D-4A97-8AB6-F02B6C123874}" dt="2020-03-07T00:12:57.006" v="765" actId="26606"/>
          <ac:spMkLst>
            <pc:docMk/>
            <pc:sldMk cId="3559898118" sldId="270"/>
            <ac:spMk id="71" creationId="{0CC1E050-C481-45DA-8729-E15024BDBDA1}"/>
          </ac:spMkLst>
        </pc:spChg>
        <pc:spChg chg="add del">
          <ac:chgData name="Sebastian Danek" userId="5582b59f-cb6e-439f-bad5-470e2957d05c" providerId="ADAL" clId="{D190CB71-666D-4A97-8AB6-F02B6C123874}" dt="2020-03-07T00:12:57.006" v="765" actId="26606"/>
          <ac:spMkLst>
            <pc:docMk/>
            <pc:sldMk cId="3559898118" sldId="270"/>
            <ac:spMk id="72" creationId="{68726BFD-1EDA-47F5-99E6-DC709406A2F7}"/>
          </ac:spMkLst>
        </pc:spChg>
        <pc:spChg chg="add del">
          <ac:chgData name="Sebastian Danek" userId="5582b59f-cb6e-439f-bad5-470e2957d05c" providerId="ADAL" clId="{D190CB71-666D-4A97-8AB6-F02B6C123874}" dt="2020-03-07T00:12:57.006" v="765" actId="26606"/>
          <ac:spMkLst>
            <pc:docMk/>
            <pc:sldMk cId="3559898118" sldId="270"/>
            <ac:spMk id="73" creationId="{545877D8-14EE-4265-8877-ADB730603722}"/>
          </ac:spMkLst>
        </pc:spChg>
        <pc:spChg chg="add del">
          <ac:chgData name="Sebastian Danek" userId="5582b59f-cb6e-439f-bad5-470e2957d05c" providerId="ADAL" clId="{D190CB71-666D-4A97-8AB6-F02B6C123874}" dt="2020-03-07T00:12:57.006" v="765" actId="26606"/>
          <ac:spMkLst>
            <pc:docMk/>
            <pc:sldMk cId="3559898118" sldId="270"/>
            <ac:spMk id="74" creationId="{E439670A-7944-4C00-999A-C2B659A0C790}"/>
          </ac:spMkLst>
        </pc:spChg>
        <pc:spChg chg="add del">
          <ac:chgData name="Sebastian Danek" userId="5582b59f-cb6e-439f-bad5-470e2957d05c" providerId="ADAL" clId="{D190CB71-666D-4A97-8AB6-F02B6C123874}" dt="2020-03-07T00:12:58.187" v="767" actId="26606"/>
          <ac:spMkLst>
            <pc:docMk/>
            <pc:sldMk cId="3559898118" sldId="270"/>
            <ac:spMk id="76" creationId="{B0CCAFDD-AAF5-4219-BB04-0DA090741385}"/>
          </ac:spMkLst>
        </pc:spChg>
        <pc:spChg chg="add del">
          <ac:chgData name="Sebastian Danek" userId="5582b59f-cb6e-439f-bad5-470e2957d05c" providerId="ADAL" clId="{D190CB71-666D-4A97-8AB6-F02B6C123874}" dt="2020-03-07T00:12:58.187" v="767" actId="26606"/>
          <ac:spMkLst>
            <pc:docMk/>
            <pc:sldMk cId="3559898118" sldId="270"/>
            <ac:spMk id="77" creationId="{E7564B2B-F053-4079-B065-3AD2227FD5A1}"/>
          </ac:spMkLst>
        </pc:spChg>
        <pc:spChg chg="add del">
          <ac:chgData name="Sebastian Danek" userId="5582b59f-cb6e-439f-bad5-470e2957d05c" providerId="ADAL" clId="{D190CB71-666D-4A97-8AB6-F02B6C123874}" dt="2020-03-07T00:12:58.187" v="767" actId="26606"/>
          <ac:spMkLst>
            <pc:docMk/>
            <pc:sldMk cId="3559898118" sldId="270"/>
            <ac:spMk id="78" creationId="{ED68B5D2-299B-40BA-A096-ACBE9D38470D}"/>
          </ac:spMkLst>
        </pc:spChg>
        <pc:spChg chg="add del">
          <ac:chgData name="Sebastian Danek" userId="5582b59f-cb6e-439f-bad5-470e2957d05c" providerId="ADAL" clId="{D190CB71-666D-4A97-8AB6-F02B6C123874}" dt="2020-03-07T00:12:58.187" v="767" actId="26606"/>
          <ac:spMkLst>
            <pc:docMk/>
            <pc:sldMk cId="3559898118" sldId="270"/>
            <ac:spMk id="79" creationId="{A745C896-59EF-489B-9683-F192921CE9F5}"/>
          </ac:spMkLst>
        </pc:spChg>
        <pc:spChg chg="add del">
          <ac:chgData name="Sebastian Danek" userId="5582b59f-cb6e-439f-bad5-470e2957d05c" providerId="ADAL" clId="{D190CB71-666D-4A97-8AB6-F02B6C123874}" dt="2020-03-07T00:12:58.187" v="767" actId="26606"/>
          <ac:spMkLst>
            <pc:docMk/>
            <pc:sldMk cId="3559898118" sldId="270"/>
            <ac:spMk id="80" creationId="{5AD3CABD-14BD-43FA-BB2A-A1E6175A5C3D}"/>
          </ac:spMkLst>
        </pc:spChg>
        <pc:picChg chg="add mod ord">
          <ac:chgData name="Sebastian Danek" userId="5582b59f-cb6e-439f-bad5-470e2957d05c" providerId="ADAL" clId="{D190CB71-666D-4A97-8AB6-F02B6C123874}" dt="2020-03-07T00:15:35.770" v="805" actId="14100"/>
          <ac:picMkLst>
            <pc:docMk/>
            <pc:sldMk cId="3559898118" sldId="270"/>
            <ac:picMk id="6" creationId="{EBD07107-0C60-44DD-83FE-046E247593AB}"/>
          </ac:picMkLst>
        </pc:picChg>
        <pc:picChg chg="add mod ord">
          <ac:chgData name="Sebastian Danek" userId="5582b59f-cb6e-439f-bad5-470e2957d05c" providerId="ADAL" clId="{D190CB71-666D-4A97-8AB6-F02B6C123874}" dt="2020-03-07T00:15:35.770" v="805" actId="14100"/>
          <ac:picMkLst>
            <pc:docMk/>
            <pc:sldMk cId="3559898118" sldId="270"/>
            <ac:picMk id="8" creationId="{B9BB5CCE-5191-4F4D-9C4B-750F4DB4DA16}"/>
          </ac:picMkLst>
        </pc:picChg>
        <pc:picChg chg="add mod ord">
          <ac:chgData name="Sebastian Danek" userId="5582b59f-cb6e-439f-bad5-470e2957d05c" providerId="ADAL" clId="{D190CB71-666D-4A97-8AB6-F02B6C123874}" dt="2020-03-07T00:15:35.770" v="805" actId="14100"/>
          <ac:picMkLst>
            <pc:docMk/>
            <pc:sldMk cId="3559898118" sldId="270"/>
            <ac:picMk id="10" creationId="{77D6E74A-591B-4F29-9BF8-8F0CE5A2016B}"/>
          </ac:picMkLst>
        </pc:picChg>
        <pc:picChg chg="add mod ord">
          <ac:chgData name="Sebastian Danek" userId="5582b59f-cb6e-439f-bad5-470e2957d05c" providerId="ADAL" clId="{D190CB71-666D-4A97-8AB6-F02B6C123874}" dt="2020-03-07T00:15:35.770" v="805" actId="14100"/>
          <ac:picMkLst>
            <pc:docMk/>
            <pc:sldMk cId="3559898118" sldId="270"/>
            <ac:picMk id="12" creationId="{97004DBB-A41F-4EF5-B46D-72A7B1CACE96}"/>
          </ac:picMkLst>
        </pc:picChg>
        <pc:picChg chg="add del">
          <ac:chgData name="Sebastian Danek" userId="5582b59f-cb6e-439f-bad5-470e2957d05c" providerId="ADAL" clId="{D190CB71-666D-4A97-8AB6-F02B6C123874}" dt="2020-03-07T00:12:47.282" v="751" actId="26606"/>
          <ac:picMkLst>
            <pc:docMk/>
            <pc:sldMk cId="3559898118" sldId="270"/>
            <ac:picMk id="21" creationId="{709E5BC3-74D9-46DC-8901-773F18670540}"/>
          </ac:picMkLst>
        </pc:picChg>
        <pc:picChg chg="add del">
          <ac:chgData name="Sebastian Danek" userId="5582b59f-cb6e-439f-bad5-470e2957d05c" providerId="ADAL" clId="{D190CB71-666D-4A97-8AB6-F02B6C123874}" dt="2020-03-07T00:12:49.513" v="753" actId="26606"/>
          <ac:picMkLst>
            <pc:docMk/>
            <pc:sldMk cId="3559898118" sldId="270"/>
            <ac:picMk id="32" creationId="{FEA403BD-6440-40CB-9893-82FBF0B9754B}"/>
          </ac:picMkLst>
        </pc:picChg>
        <pc:picChg chg="add del">
          <ac:chgData name="Sebastian Danek" userId="5582b59f-cb6e-439f-bad5-470e2957d05c" providerId="ADAL" clId="{D190CB71-666D-4A97-8AB6-F02B6C123874}" dt="2020-03-07T00:12:51.518" v="759" actId="26606"/>
          <ac:picMkLst>
            <pc:docMk/>
            <pc:sldMk cId="3559898118" sldId="270"/>
            <ac:picMk id="49" creationId="{709E5BC3-74D9-46DC-8901-773F18670540}"/>
          </ac:picMkLst>
        </pc:picChg>
        <pc:picChg chg="add del">
          <ac:chgData name="Sebastian Danek" userId="5582b59f-cb6e-439f-bad5-470e2957d05c" providerId="ADAL" clId="{D190CB71-666D-4A97-8AB6-F02B6C123874}" dt="2020-03-07T00:12:52.704" v="761" actId="26606"/>
          <ac:picMkLst>
            <pc:docMk/>
            <pc:sldMk cId="3559898118" sldId="270"/>
            <ac:picMk id="57" creationId="{FEA403BD-6440-40CB-9893-82FBF0B9754B}"/>
          </ac:picMkLst>
        </pc:picChg>
        <pc:picChg chg="add del">
          <ac:chgData name="Sebastian Danek" userId="5582b59f-cb6e-439f-bad5-470e2957d05c" providerId="ADAL" clId="{D190CB71-666D-4A97-8AB6-F02B6C123874}" dt="2020-03-07T00:12:53.922" v="763" actId="26606"/>
          <ac:picMkLst>
            <pc:docMk/>
            <pc:sldMk cId="3559898118" sldId="270"/>
            <ac:picMk id="62" creationId="{C69732D8-07F8-471D-AADE-EC59E27FA66C}"/>
          </ac:picMkLst>
        </pc:picChg>
      </pc:sldChg>
      <pc:sldChg chg="addSp delSp modSp add">
        <pc:chgData name="Sebastian Danek" userId="5582b59f-cb6e-439f-bad5-470e2957d05c" providerId="ADAL" clId="{D190CB71-666D-4A97-8AB6-F02B6C123874}" dt="2020-03-07T00:20:05.960" v="927" actId="242"/>
        <pc:sldMkLst>
          <pc:docMk/>
          <pc:sldMk cId="140115142" sldId="271"/>
        </pc:sldMkLst>
        <pc:spChg chg="del mod">
          <ac:chgData name="Sebastian Danek" userId="5582b59f-cb6e-439f-bad5-470e2957d05c" providerId="ADAL" clId="{D190CB71-666D-4A97-8AB6-F02B6C123874}" dt="2020-03-07T00:17:53.041" v="898" actId="478"/>
          <ac:spMkLst>
            <pc:docMk/>
            <pc:sldMk cId="140115142" sldId="271"/>
            <ac:spMk id="2" creationId="{97B9A15E-9621-46C8-9159-6627BD529CE5}"/>
          </ac:spMkLst>
        </pc:spChg>
        <pc:spChg chg="del">
          <ac:chgData name="Sebastian Danek" userId="5582b59f-cb6e-439f-bad5-470e2957d05c" providerId="ADAL" clId="{D190CB71-666D-4A97-8AB6-F02B6C123874}" dt="2020-03-07T00:16:29.895" v="851" actId="478"/>
          <ac:spMkLst>
            <pc:docMk/>
            <pc:sldMk cId="140115142" sldId="271"/>
            <ac:spMk id="3" creationId="{2AE27347-7D60-480F-A8A7-E4A2674E7120}"/>
          </ac:spMkLst>
        </pc:spChg>
        <pc:spChg chg="del">
          <ac:chgData name="Sebastian Danek" userId="5582b59f-cb6e-439f-bad5-470e2957d05c" providerId="ADAL" clId="{D190CB71-666D-4A97-8AB6-F02B6C123874}" dt="2020-03-07T00:18:51.195" v="908" actId="478"/>
          <ac:spMkLst>
            <pc:docMk/>
            <pc:sldMk cId="140115142" sldId="271"/>
            <ac:spMk id="4" creationId="{7840287F-AF92-4C11-9D09-69B572D1ABB7}"/>
          </ac:spMkLst>
        </pc:spChg>
        <pc:spChg chg="add mod">
          <ac:chgData name="Sebastian Danek" userId="5582b59f-cb6e-439f-bad5-470e2957d05c" providerId="ADAL" clId="{D190CB71-666D-4A97-8AB6-F02B6C123874}" dt="2020-03-07T00:20:05.960" v="927" actId="242"/>
          <ac:spMkLst>
            <pc:docMk/>
            <pc:sldMk cId="140115142" sldId="271"/>
            <ac:spMk id="6" creationId="{E51564B3-FF3C-4F98-B0AE-28D349D14055}"/>
          </ac:spMkLst>
        </pc:spChg>
        <pc:spChg chg="add del mod">
          <ac:chgData name="Sebastian Danek" userId="5582b59f-cb6e-439f-bad5-470e2957d05c" providerId="ADAL" clId="{D190CB71-666D-4A97-8AB6-F02B6C123874}" dt="2020-03-07T00:17:55.563" v="899" actId="478"/>
          <ac:spMkLst>
            <pc:docMk/>
            <pc:sldMk cId="140115142" sldId="271"/>
            <ac:spMk id="8" creationId="{2F133F7E-5BB1-4BBD-BC2A-5C4DECB2358A}"/>
          </ac:spMkLst>
        </pc:spChg>
        <pc:spChg chg="add mod ord">
          <ac:chgData name="Sebastian Danek" userId="5582b59f-cb6e-439f-bad5-470e2957d05c" providerId="ADAL" clId="{D190CB71-666D-4A97-8AB6-F02B6C123874}" dt="2020-03-07T00:19:38.414" v="919" actId="2085"/>
          <ac:spMkLst>
            <pc:docMk/>
            <pc:sldMk cId="140115142" sldId="271"/>
            <ac:spMk id="9" creationId="{F6EC02A4-C098-4A02-8D61-B4B5AB61B577}"/>
          </ac:spMkLst>
        </pc:spChg>
        <pc:picChg chg="add mod ord modCrop">
          <ac:chgData name="Sebastian Danek" userId="5582b59f-cb6e-439f-bad5-470e2957d05c" providerId="ADAL" clId="{D190CB71-666D-4A97-8AB6-F02B6C123874}" dt="2020-03-07T00:18:16.570" v="904" actId="14100"/>
          <ac:picMkLst>
            <pc:docMk/>
            <pc:sldMk cId="140115142" sldId="271"/>
            <ac:picMk id="5" creationId="{28CF72DC-C5C6-4B6B-9DE7-70FD0C904DDE}"/>
          </ac:picMkLst>
        </pc:picChg>
      </pc:sldChg>
      <pc:sldChg chg="addSp delSp modSp add mod setBg">
        <pc:chgData name="Sebastian Danek" userId="5582b59f-cb6e-439f-bad5-470e2957d05c" providerId="ADAL" clId="{D190CB71-666D-4A97-8AB6-F02B6C123874}" dt="2020-03-08T19:43:04.747" v="3103" actId="20577"/>
        <pc:sldMkLst>
          <pc:docMk/>
          <pc:sldMk cId="685952156" sldId="272"/>
        </pc:sldMkLst>
        <pc:spChg chg="mod">
          <ac:chgData name="Sebastian Danek" userId="5582b59f-cb6e-439f-bad5-470e2957d05c" providerId="ADAL" clId="{D190CB71-666D-4A97-8AB6-F02B6C123874}" dt="2020-03-07T01:26:09.394" v="2418" actId="26606"/>
          <ac:spMkLst>
            <pc:docMk/>
            <pc:sldMk cId="685952156" sldId="272"/>
            <ac:spMk id="2" creationId="{1135BEF3-FF15-43E3-A62A-EA7335602FC4}"/>
          </ac:spMkLst>
        </pc:spChg>
        <pc:spChg chg="del mod">
          <ac:chgData name="Sebastian Danek" userId="5582b59f-cb6e-439f-bad5-470e2957d05c" providerId="ADAL" clId="{D190CB71-666D-4A97-8AB6-F02B6C123874}" dt="2020-03-07T01:25:19.516" v="2399" actId="26606"/>
          <ac:spMkLst>
            <pc:docMk/>
            <pc:sldMk cId="685952156" sldId="272"/>
            <ac:spMk id="3" creationId="{F97B1A69-EE80-4488-87EA-A9D7E7AC8E06}"/>
          </ac:spMkLst>
        </pc:spChg>
        <pc:spChg chg="mod">
          <ac:chgData name="Sebastian Danek" userId="5582b59f-cb6e-439f-bad5-470e2957d05c" providerId="ADAL" clId="{D190CB71-666D-4A97-8AB6-F02B6C123874}" dt="2020-03-07T01:26:09.394" v="2418" actId="26606"/>
          <ac:spMkLst>
            <pc:docMk/>
            <pc:sldMk cId="685952156" sldId="272"/>
            <ac:spMk id="4" creationId="{0D0A6D61-9B73-48D9-BCF4-EB13C3888379}"/>
          </ac:spMkLst>
        </pc:spChg>
        <pc:spChg chg="add del">
          <ac:chgData name="Sebastian Danek" userId="5582b59f-cb6e-439f-bad5-470e2957d05c" providerId="ADAL" clId="{D190CB71-666D-4A97-8AB6-F02B6C123874}" dt="2020-03-07T01:26:09.394" v="2418" actId="26606"/>
          <ac:spMkLst>
            <pc:docMk/>
            <pc:sldMk cId="685952156" sldId="272"/>
            <ac:spMk id="11" creationId="{B781DC51-1D15-43A2-AB4F-2051C5F1C49C}"/>
          </ac:spMkLst>
        </pc:spChg>
        <pc:spChg chg="add del">
          <ac:chgData name="Sebastian Danek" userId="5582b59f-cb6e-439f-bad5-470e2957d05c" providerId="ADAL" clId="{D190CB71-666D-4A97-8AB6-F02B6C123874}" dt="2020-03-07T01:26:09.394" v="2418" actId="26606"/>
          <ac:spMkLst>
            <pc:docMk/>
            <pc:sldMk cId="685952156" sldId="272"/>
            <ac:spMk id="13" creationId="{41008B81-C8A4-4EEF-A211-877A35E98ABC}"/>
          </ac:spMkLst>
        </pc:spChg>
        <pc:graphicFrameChg chg="add mod modGraphic">
          <ac:chgData name="Sebastian Danek" userId="5582b59f-cb6e-439f-bad5-470e2957d05c" providerId="ADAL" clId="{D190CB71-666D-4A97-8AB6-F02B6C123874}" dt="2020-03-08T19:43:04.747" v="3103" actId="20577"/>
          <ac:graphicFrameMkLst>
            <pc:docMk/>
            <pc:sldMk cId="685952156" sldId="272"/>
            <ac:graphicFrameMk id="6" creationId="{BD1FD130-2298-4773-92CE-1F05C3073EDC}"/>
          </ac:graphicFrameMkLst>
        </pc:graphicFrameChg>
        <pc:picChg chg="add del">
          <ac:chgData name="Sebastian Danek" userId="5582b59f-cb6e-439f-bad5-470e2957d05c" providerId="ADAL" clId="{D190CB71-666D-4A97-8AB6-F02B6C123874}" dt="2020-03-07T01:26:09.394" v="2418" actId="26606"/>
          <ac:picMkLst>
            <pc:docMk/>
            <pc:sldMk cId="685952156" sldId="272"/>
            <ac:picMk id="15" creationId="{C82B94A0-9C04-497F-9F2A-234AC715BC13}"/>
          </ac:picMkLst>
        </pc:picChg>
        <pc:picChg chg="add del">
          <ac:chgData name="Sebastian Danek" userId="5582b59f-cb6e-439f-bad5-470e2957d05c" providerId="ADAL" clId="{D190CB71-666D-4A97-8AB6-F02B6C123874}" dt="2020-03-07T01:26:09.394" v="2418" actId="26606"/>
          <ac:picMkLst>
            <pc:docMk/>
            <pc:sldMk cId="685952156" sldId="272"/>
            <ac:picMk id="17" creationId="{369CB58F-9DB1-495E-8241-D899410449CB}"/>
          </ac:picMkLst>
        </pc:picChg>
      </pc:sldChg>
      <pc:sldChg chg="addSp delSp modSp add">
        <pc:chgData name="Sebastian Danek" userId="5582b59f-cb6e-439f-bad5-470e2957d05c" providerId="ADAL" clId="{D190CB71-666D-4A97-8AB6-F02B6C123874}" dt="2020-03-07T00:24:38.607" v="1040" actId="14100"/>
        <pc:sldMkLst>
          <pc:docMk/>
          <pc:sldMk cId="2270836420" sldId="273"/>
        </pc:sldMkLst>
        <pc:spChg chg="mod">
          <ac:chgData name="Sebastian Danek" userId="5582b59f-cb6e-439f-bad5-470e2957d05c" providerId="ADAL" clId="{D190CB71-666D-4A97-8AB6-F02B6C123874}" dt="2020-03-07T00:24:16.237" v="1035" actId="27636"/>
          <ac:spMkLst>
            <pc:docMk/>
            <pc:sldMk cId="2270836420" sldId="273"/>
            <ac:spMk id="6" creationId="{E51564B3-FF3C-4F98-B0AE-28D349D14055}"/>
          </ac:spMkLst>
        </pc:spChg>
        <pc:spChg chg="mod">
          <ac:chgData name="Sebastian Danek" userId="5582b59f-cb6e-439f-bad5-470e2957d05c" providerId="ADAL" clId="{D190CB71-666D-4A97-8AB6-F02B6C123874}" dt="2020-03-07T00:24:38.607" v="1040" actId="14100"/>
          <ac:spMkLst>
            <pc:docMk/>
            <pc:sldMk cId="2270836420" sldId="273"/>
            <ac:spMk id="9" creationId="{F6EC02A4-C098-4A02-8D61-B4B5AB61B577}"/>
          </ac:spMkLst>
        </pc:spChg>
        <pc:picChg chg="add mod">
          <ac:chgData name="Sebastian Danek" userId="5582b59f-cb6e-439f-bad5-470e2957d05c" providerId="ADAL" clId="{D190CB71-666D-4A97-8AB6-F02B6C123874}" dt="2020-03-07T00:24:29.684" v="1038" actId="1076"/>
          <ac:picMkLst>
            <pc:docMk/>
            <pc:sldMk cId="2270836420" sldId="273"/>
            <ac:picMk id="2" creationId="{226FAD1E-584A-4CE3-A21F-ED6B9EB44736}"/>
          </ac:picMkLst>
        </pc:picChg>
        <pc:picChg chg="del">
          <ac:chgData name="Sebastian Danek" userId="5582b59f-cb6e-439f-bad5-470e2957d05c" providerId="ADAL" clId="{D190CB71-666D-4A97-8AB6-F02B6C123874}" dt="2020-03-07T00:24:24.782" v="1036" actId="478"/>
          <ac:picMkLst>
            <pc:docMk/>
            <pc:sldMk cId="2270836420" sldId="273"/>
            <ac:picMk id="5" creationId="{28CF72DC-C5C6-4B6B-9DE7-70FD0C904DDE}"/>
          </ac:picMkLst>
        </pc:picChg>
      </pc:sldChg>
      <pc:sldChg chg="add del">
        <pc:chgData name="Sebastian Danek" userId="5582b59f-cb6e-439f-bad5-470e2957d05c" providerId="ADAL" clId="{D190CB71-666D-4A97-8AB6-F02B6C123874}" dt="2020-03-07T00:41:18.437" v="1328" actId="2696"/>
        <pc:sldMkLst>
          <pc:docMk/>
          <pc:sldMk cId="781022879" sldId="274"/>
        </pc:sldMkLst>
      </pc:sldChg>
      <pc:sldChg chg="addSp modSp add ord">
        <pc:chgData name="Sebastian Danek" userId="5582b59f-cb6e-439f-bad5-470e2957d05c" providerId="ADAL" clId="{D190CB71-666D-4A97-8AB6-F02B6C123874}" dt="2020-03-08T19:40:57.960" v="3071" actId="20577"/>
        <pc:sldMkLst>
          <pc:docMk/>
          <pc:sldMk cId="3100138856" sldId="274"/>
        </pc:sldMkLst>
        <pc:spChg chg="mod">
          <ac:chgData name="Sebastian Danek" userId="5582b59f-cb6e-439f-bad5-470e2957d05c" providerId="ADAL" clId="{D190CB71-666D-4A97-8AB6-F02B6C123874}" dt="2020-03-07T01:22:44.600" v="2393" actId="20577"/>
          <ac:spMkLst>
            <pc:docMk/>
            <pc:sldMk cId="3100138856" sldId="274"/>
            <ac:spMk id="2" creationId="{5AA153B9-C765-4D7E-A09A-09955AFF3060}"/>
          </ac:spMkLst>
        </pc:spChg>
        <pc:spChg chg="mod">
          <ac:chgData name="Sebastian Danek" userId="5582b59f-cb6e-439f-bad5-470e2957d05c" providerId="ADAL" clId="{D190CB71-666D-4A97-8AB6-F02B6C123874}" dt="2020-03-08T19:40:57.960" v="3071" actId="20577"/>
          <ac:spMkLst>
            <pc:docMk/>
            <pc:sldMk cId="3100138856" sldId="274"/>
            <ac:spMk id="3" creationId="{0AA044F9-4FEC-4564-B2CD-BFBEE651AAB5}"/>
          </ac:spMkLst>
        </pc:spChg>
        <pc:picChg chg="add mod">
          <ac:chgData name="Sebastian Danek" userId="5582b59f-cb6e-439f-bad5-470e2957d05c" providerId="ADAL" clId="{D190CB71-666D-4A97-8AB6-F02B6C123874}" dt="2020-03-07T01:45:10.885" v="2932" actId="14100"/>
          <ac:picMkLst>
            <pc:docMk/>
            <pc:sldMk cId="3100138856" sldId="274"/>
            <ac:picMk id="3074" creationId="{CC12FAC7-4E5A-4ABA-8E68-5E7592CB9B9C}"/>
          </ac:picMkLst>
        </pc:picChg>
      </pc:sldChg>
      <pc:sldChg chg="add del">
        <pc:chgData name="Sebastian Danek" userId="5582b59f-cb6e-439f-bad5-470e2957d05c" providerId="ADAL" clId="{D190CB71-666D-4A97-8AB6-F02B6C123874}" dt="2020-03-07T01:12:01.067" v="2141" actId="2696"/>
        <pc:sldMkLst>
          <pc:docMk/>
          <pc:sldMk cId="3361432778" sldId="275"/>
        </pc:sldMkLst>
      </pc:sldChg>
      <pc:sldChg chg="addSp delSp modSp add">
        <pc:chgData name="Sebastian Danek" userId="5582b59f-cb6e-439f-bad5-470e2957d05c" providerId="ADAL" clId="{D190CB71-666D-4A97-8AB6-F02B6C123874}" dt="2020-03-08T19:39:49.584" v="3015" actId="20577"/>
        <pc:sldMkLst>
          <pc:docMk/>
          <pc:sldMk cId="1398990526" sldId="276"/>
        </pc:sldMkLst>
        <pc:spChg chg="mod">
          <ac:chgData name="Sebastian Danek" userId="5582b59f-cb6e-439f-bad5-470e2957d05c" providerId="ADAL" clId="{D190CB71-666D-4A97-8AB6-F02B6C123874}" dt="2020-03-08T19:39:33.260" v="2992" actId="20577"/>
          <ac:spMkLst>
            <pc:docMk/>
            <pc:sldMk cId="1398990526" sldId="276"/>
            <ac:spMk id="2" creationId="{ABD9AE9A-43B0-45BB-984A-594E195B14FF}"/>
          </ac:spMkLst>
        </pc:spChg>
        <pc:spChg chg="mod">
          <ac:chgData name="Sebastian Danek" userId="5582b59f-cb6e-439f-bad5-470e2957d05c" providerId="ADAL" clId="{D190CB71-666D-4A97-8AB6-F02B6C123874}" dt="2020-03-08T19:39:49.584" v="3015" actId="20577"/>
          <ac:spMkLst>
            <pc:docMk/>
            <pc:sldMk cId="1398990526" sldId="276"/>
            <ac:spMk id="3" creationId="{11ADD481-61B6-4F09-A266-4441D56D0464}"/>
          </ac:spMkLst>
        </pc:spChg>
        <pc:graphicFrameChg chg="add mod">
          <ac:chgData name="Sebastian Danek" userId="5582b59f-cb6e-439f-bad5-470e2957d05c" providerId="ADAL" clId="{D190CB71-666D-4A97-8AB6-F02B6C123874}" dt="2020-03-07T01:20:50.848" v="2352" actId="14100"/>
          <ac:graphicFrameMkLst>
            <pc:docMk/>
            <pc:sldMk cId="1398990526" sldId="276"/>
            <ac:graphicFrameMk id="6" creationId="{49F347CD-EEED-4F1F-8419-1435CE09B8BC}"/>
          </ac:graphicFrameMkLst>
        </pc:graphicFrameChg>
        <pc:graphicFrameChg chg="del">
          <ac:chgData name="Sebastian Danek" userId="5582b59f-cb6e-439f-bad5-470e2957d05c" providerId="ADAL" clId="{D190CB71-666D-4A97-8AB6-F02B6C123874}" dt="2020-03-07T01:12:25.097" v="2157" actId="478"/>
          <ac:graphicFrameMkLst>
            <pc:docMk/>
            <pc:sldMk cId="1398990526" sldId="276"/>
            <ac:graphicFrameMk id="7" creationId="{73DE3055-16E8-4AA5-B8CC-1790BB856F32}"/>
          </ac:graphicFrameMkLst>
        </pc:graphicFrameChg>
      </pc:sldChg>
      <pc:sldChg chg="addSp delSp modSp add mod setBg">
        <pc:chgData name="Sebastian Danek" userId="5582b59f-cb6e-439f-bad5-470e2957d05c" providerId="ADAL" clId="{D190CB71-666D-4A97-8AB6-F02B6C123874}" dt="2020-03-07T01:27:40.306" v="2428"/>
        <pc:sldMkLst>
          <pc:docMk/>
          <pc:sldMk cId="3999322389" sldId="277"/>
        </pc:sldMkLst>
        <pc:spChg chg="mod">
          <ac:chgData name="Sebastian Danek" userId="5582b59f-cb6e-439f-bad5-470e2957d05c" providerId="ADAL" clId="{D190CB71-666D-4A97-8AB6-F02B6C123874}" dt="2020-03-07T01:26:29.404" v="2425" actId="26606"/>
          <ac:spMkLst>
            <pc:docMk/>
            <pc:sldMk cId="3999322389" sldId="277"/>
            <ac:spMk id="2" creationId="{AC6C2C74-20C8-4292-84A1-005BFE0B4CF1}"/>
          </ac:spMkLst>
        </pc:spChg>
        <pc:spChg chg="add del mod">
          <ac:chgData name="Sebastian Danek" userId="5582b59f-cb6e-439f-bad5-470e2957d05c" providerId="ADAL" clId="{D190CB71-666D-4A97-8AB6-F02B6C123874}" dt="2020-03-07T01:26:29.404" v="2425" actId="26606"/>
          <ac:spMkLst>
            <pc:docMk/>
            <pc:sldMk cId="3999322389" sldId="277"/>
            <ac:spMk id="3" creationId="{AB92B6FC-DE6A-4067-A10A-A5DD017BA2A2}"/>
          </ac:spMkLst>
        </pc:spChg>
        <pc:spChg chg="mod">
          <ac:chgData name="Sebastian Danek" userId="5582b59f-cb6e-439f-bad5-470e2957d05c" providerId="ADAL" clId="{D190CB71-666D-4A97-8AB6-F02B6C123874}" dt="2020-03-07T01:26:29.404" v="2425" actId="26606"/>
          <ac:spMkLst>
            <pc:docMk/>
            <pc:sldMk cId="3999322389" sldId="277"/>
            <ac:spMk id="4" creationId="{9E550028-13FF-44B0-8A71-91E46D0E2CA1}"/>
          </ac:spMkLst>
        </pc:spChg>
        <pc:spChg chg="add del">
          <ac:chgData name="Sebastian Danek" userId="5582b59f-cb6e-439f-bad5-470e2957d05c" providerId="ADAL" clId="{D190CB71-666D-4A97-8AB6-F02B6C123874}" dt="2020-03-07T01:26:25.028" v="2420" actId="26606"/>
          <ac:spMkLst>
            <pc:docMk/>
            <pc:sldMk cId="3999322389" sldId="277"/>
            <ac:spMk id="11" creationId="{B781DC51-1D15-43A2-AB4F-2051C5F1C49C}"/>
          </ac:spMkLst>
        </pc:spChg>
        <pc:spChg chg="add del">
          <ac:chgData name="Sebastian Danek" userId="5582b59f-cb6e-439f-bad5-470e2957d05c" providerId="ADAL" clId="{D190CB71-666D-4A97-8AB6-F02B6C123874}" dt="2020-03-07T01:26:25.028" v="2420" actId="26606"/>
          <ac:spMkLst>
            <pc:docMk/>
            <pc:sldMk cId="3999322389" sldId="277"/>
            <ac:spMk id="13" creationId="{41008B81-C8A4-4EEF-A211-877A35E98ABC}"/>
          </ac:spMkLst>
        </pc:spChg>
        <pc:spChg chg="add del">
          <ac:chgData name="Sebastian Danek" userId="5582b59f-cb6e-439f-bad5-470e2957d05c" providerId="ADAL" clId="{D190CB71-666D-4A97-8AB6-F02B6C123874}" dt="2020-03-07T01:26:27.176" v="2422" actId="26606"/>
          <ac:spMkLst>
            <pc:docMk/>
            <pc:sldMk cId="3999322389" sldId="277"/>
            <ac:spMk id="19" creationId="{8F6538AB-4B84-4D7A-BE7C-273BC7B5F988}"/>
          </ac:spMkLst>
        </pc:spChg>
        <pc:spChg chg="add del">
          <ac:chgData name="Sebastian Danek" userId="5582b59f-cb6e-439f-bad5-470e2957d05c" providerId="ADAL" clId="{D190CB71-666D-4A97-8AB6-F02B6C123874}" dt="2020-03-07T01:26:29.388" v="2424" actId="26606"/>
          <ac:spMkLst>
            <pc:docMk/>
            <pc:sldMk cId="3999322389" sldId="277"/>
            <ac:spMk id="23" creationId="{E65256CF-A12F-46CA-8589-94C1BA31654E}"/>
          </ac:spMkLst>
        </pc:spChg>
        <pc:spChg chg="add del">
          <ac:chgData name="Sebastian Danek" userId="5582b59f-cb6e-439f-bad5-470e2957d05c" providerId="ADAL" clId="{D190CB71-666D-4A97-8AB6-F02B6C123874}" dt="2020-03-07T01:26:29.388" v="2424" actId="26606"/>
          <ac:spMkLst>
            <pc:docMk/>
            <pc:sldMk cId="3999322389" sldId="277"/>
            <ac:spMk id="24" creationId="{08FB0988-2F5B-4514-9B11-C7FA12157B1B}"/>
          </ac:spMkLst>
        </pc:spChg>
        <pc:graphicFrameChg chg="add del">
          <ac:chgData name="Sebastian Danek" userId="5582b59f-cb6e-439f-bad5-470e2957d05c" providerId="ADAL" clId="{D190CB71-666D-4A97-8AB6-F02B6C123874}" dt="2020-03-07T01:26:25.028" v="2420" actId="26606"/>
          <ac:graphicFrameMkLst>
            <pc:docMk/>
            <pc:sldMk cId="3999322389" sldId="277"/>
            <ac:graphicFrameMk id="6" creationId="{10A2B908-6A65-45D7-8AE9-06FD0C9CEF30}"/>
          </ac:graphicFrameMkLst>
        </pc:graphicFrameChg>
        <pc:graphicFrameChg chg="add del">
          <ac:chgData name="Sebastian Danek" userId="5582b59f-cb6e-439f-bad5-470e2957d05c" providerId="ADAL" clId="{D190CB71-666D-4A97-8AB6-F02B6C123874}" dt="2020-03-07T01:26:27.176" v="2422" actId="26606"/>
          <ac:graphicFrameMkLst>
            <pc:docMk/>
            <pc:sldMk cId="3999322389" sldId="277"/>
            <ac:graphicFrameMk id="21" creationId="{05483971-2014-4053-8547-66D16C76E7C4}"/>
          </ac:graphicFrameMkLst>
        </pc:graphicFrameChg>
        <pc:graphicFrameChg chg="add del">
          <ac:chgData name="Sebastian Danek" userId="5582b59f-cb6e-439f-bad5-470e2957d05c" providerId="ADAL" clId="{D190CB71-666D-4A97-8AB6-F02B6C123874}" dt="2020-03-07T01:26:29.388" v="2424" actId="26606"/>
          <ac:graphicFrameMkLst>
            <pc:docMk/>
            <pc:sldMk cId="3999322389" sldId="277"/>
            <ac:graphicFrameMk id="26" creationId="{B4AABB7D-D48A-42BF-986F-14234E46074E}"/>
          </ac:graphicFrameMkLst>
        </pc:graphicFrameChg>
        <pc:graphicFrameChg chg="add mod">
          <ac:chgData name="Sebastian Danek" userId="5582b59f-cb6e-439f-bad5-470e2957d05c" providerId="ADAL" clId="{D190CB71-666D-4A97-8AB6-F02B6C123874}" dt="2020-03-07T01:27:40.306" v="2428"/>
          <ac:graphicFrameMkLst>
            <pc:docMk/>
            <pc:sldMk cId="3999322389" sldId="277"/>
            <ac:graphicFrameMk id="28" creationId="{90CCEC49-5E4B-45C6-B4B8-8D277DC79042}"/>
          </ac:graphicFrameMkLst>
        </pc:graphicFrameChg>
        <pc:picChg chg="add del">
          <ac:chgData name="Sebastian Danek" userId="5582b59f-cb6e-439f-bad5-470e2957d05c" providerId="ADAL" clId="{D190CB71-666D-4A97-8AB6-F02B6C123874}" dt="2020-03-07T01:26:25.028" v="2420" actId="26606"/>
          <ac:picMkLst>
            <pc:docMk/>
            <pc:sldMk cId="3999322389" sldId="277"/>
            <ac:picMk id="15" creationId="{C82B94A0-9C04-497F-9F2A-234AC715BC13}"/>
          </ac:picMkLst>
        </pc:picChg>
        <pc:picChg chg="add del">
          <ac:chgData name="Sebastian Danek" userId="5582b59f-cb6e-439f-bad5-470e2957d05c" providerId="ADAL" clId="{D190CB71-666D-4A97-8AB6-F02B6C123874}" dt="2020-03-07T01:26:25.028" v="2420" actId="26606"/>
          <ac:picMkLst>
            <pc:docMk/>
            <pc:sldMk cId="3999322389" sldId="277"/>
            <ac:picMk id="17" creationId="{369CB58F-9DB1-495E-8241-D899410449CB}"/>
          </ac:picMkLst>
        </pc:picChg>
        <pc:picChg chg="add del">
          <ac:chgData name="Sebastian Danek" userId="5582b59f-cb6e-439f-bad5-470e2957d05c" providerId="ADAL" clId="{D190CB71-666D-4A97-8AB6-F02B6C123874}" dt="2020-03-07T01:26:27.176" v="2422" actId="26606"/>
          <ac:picMkLst>
            <pc:docMk/>
            <pc:sldMk cId="3999322389" sldId="277"/>
            <ac:picMk id="20" creationId="{01E03986-69AA-486A-86D9-6B02E48BAF04}"/>
          </ac:picMkLst>
        </pc:picChg>
        <pc:picChg chg="add del">
          <ac:chgData name="Sebastian Danek" userId="5582b59f-cb6e-439f-bad5-470e2957d05c" providerId="ADAL" clId="{D190CB71-666D-4A97-8AB6-F02B6C123874}" dt="2020-03-07T01:26:29.388" v="2424" actId="26606"/>
          <ac:picMkLst>
            <pc:docMk/>
            <pc:sldMk cId="3999322389" sldId="277"/>
            <ac:picMk id="25" creationId="{19455C4F-7331-4D02-A48D-44CF37B0DB37}"/>
          </ac:picMkLst>
        </pc:picChg>
      </pc:sldChg>
      <pc:sldChg chg="addSp delSp modSp add">
        <pc:chgData name="Sebastian Danek" userId="5582b59f-cb6e-439f-bad5-470e2957d05c" providerId="ADAL" clId="{D190CB71-666D-4A97-8AB6-F02B6C123874}" dt="2020-03-07T01:24:44.198" v="2398" actId="478"/>
        <pc:sldMkLst>
          <pc:docMk/>
          <pc:sldMk cId="2031371820" sldId="278"/>
        </pc:sldMkLst>
        <pc:spChg chg="del">
          <ac:chgData name="Sebastian Danek" userId="5582b59f-cb6e-439f-bad5-470e2957d05c" providerId="ADAL" clId="{D190CB71-666D-4A97-8AB6-F02B6C123874}" dt="2020-03-07T01:24:36.127" v="2395"/>
          <ac:spMkLst>
            <pc:docMk/>
            <pc:sldMk cId="2031371820" sldId="278"/>
            <ac:spMk id="2" creationId="{897C2E8C-1498-4DE8-A11A-5194B9EC48BC}"/>
          </ac:spMkLst>
        </pc:spChg>
        <pc:spChg chg="del">
          <ac:chgData name="Sebastian Danek" userId="5582b59f-cb6e-439f-bad5-470e2957d05c" providerId="ADAL" clId="{D190CB71-666D-4A97-8AB6-F02B6C123874}" dt="2020-03-07T01:24:36.127" v="2395"/>
          <ac:spMkLst>
            <pc:docMk/>
            <pc:sldMk cId="2031371820" sldId="278"/>
            <ac:spMk id="3" creationId="{8E7AE8FF-8B1A-43C1-B0FF-8411E8C82F5A}"/>
          </ac:spMkLst>
        </pc:spChg>
        <pc:spChg chg="del">
          <ac:chgData name="Sebastian Danek" userId="5582b59f-cb6e-439f-bad5-470e2957d05c" providerId="ADAL" clId="{D190CB71-666D-4A97-8AB6-F02B6C123874}" dt="2020-03-07T01:24:41.474" v="2396" actId="478"/>
          <ac:spMkLst>
            <pc:docMk/>
            <pc:sldMk cId="2031371820" sldId="278"/>
            <ac:spMk id="4" creationId="{9D1E200C-3F8A-44A7-B26D-8F121A97F12B}"/>
          </ac:spMkLst>
        </pc:spChg>
        <pc:spChg chg="add del mod">
          <ac:chgData name="Sebastian Danek" userId="5582b59f-cb6e-439f-bad5-470e2957d05c" providerId="ADAL" clId="{D190CB71-666D-4A97-8AB6-F02B6C123874}" dt="2020-03-07T01:24:44.198" v="2398" actId="478"/>
          <ac:spMkLst>
            <pc:docMk/>
            <pc:sldMk cId="2031371820" sldId="278"/>
            <ac:spMk id="5" creationId="{0691ADAD-C9AA-4D36-89F0-BC3213B28D48}"/>
          </ac:spMkLst>
        </pc:spChg>
        <pc:spChg chg="add del mod">
          <ac:chgData name="Sebastian Danek" userId="5582b59f-cb6e-439f-bad5-470e2957d05c" providerId="ADAL" clId="{D190CB71-666D-4A97-8AB6-F02B6C123874}" dt="2020-03-07T01:24:42.814" v="2397" actId="478"/>
          <ac:spMkLst>
            <pc:docMk/>
            <pc:sldMk cId="2031371820" sldId="278"/>
            <ac:spMk id="6" creationId="{4305E107-9FD4-4DCB-9ACE-D9E033C567C9}"/>
          </ac:spMkLst>
        </pc:spChg>
      </pc:sldChg>
      <pc:sldMasterChg chg="modSp modSldLayout">
        <pc:chgData name="Sebastian Danek" userId="5582b59f-cb6e-439f-bad5-470e2957d05c" providerId="ADAL" clId="{D190CB71-666D-4A97-8AB6-F02B6C123874}" dt="2020-03-07T00:06:49.502" v="440" actId="20577"/>
        <pc:sldMasterMkLst>
          <pc:docMk/>
          <pc:sldMasterMk cId="3607320521" sldId="2147484167"/>
        </pc:sldMasterMkLst>
        <pc:spChg chg="mod">
          <ac:chgData name="Sebastian Danek" userId="5582b59f-cb6e-439f-bad5-470e2957d05c" providerId="ADAL" clId="{D190CB71-666D-4A97-8AB6-F02B6C123874}" dt="2020-03-07T00:06:49.502" v="440" actId="20577"/>
          <ac:spMkLst>
            <pc:docMk/>
            <pc:sldMasterMk cId="3607320521" sldId="2147484167"/>
            <ac:spMk id="5" creationId="{00000000-0000-0000-0000-000000000000}"/>
          </ac:spMkLst>
        </pc:spChg>
        <pc:sldLayoutChg chg="addSp delSp modSp">
          <pc:chgData name="Sebastian Danek" userId="5582b59f-cb6e-439f-bad5-470e2957d05c" providerId="ADAL" clId="{D190CB71-666D-4A97-8AB6-F02B6C123874}" dt="2020-03-07T00:06:17.672" v="437"/>
          <pc:sldLayoutMkLst>
            <pc:docMk/>
            <pc:sldMasterMk cId="3607320521" sldId="2147484167"/>
            <pc:sldLayoutMk cId="3078179182" sldId="2147484169"/>
          </pc:sldLayoutMkLst>
          <pc:spChg chg="add del mod">
            <ac:chgData name="Sebastian Danek" userId="5582b59f-cb6e-439f-bad5-470e2957d05c" providerId="ADAL" clId="{D190CB71-666D-4A97-8AB6-F02B6C123874}" dt="2020-03-07T00:06:16.670" v="435" actId="14100"/>
            <ac:spMkLst>
              <pc:docMk/>
              <pc:sldMasterMk cId="3607320521" sldId="2147484167"/>
              <pc:sldLayoutMk cId="3078179182" sldId="2147484169"/>
              <ac:spMk id="5" creationId="{00000000-0000-0000-0000-000000000000}"/>
            </ac:spMkLst>
          </pc:spChg>
          <pc:spChg chg="add del mod">
            <ac:chgData name="Sebastian Danek" userId="5582b59f-cb6e-439f-bad5-470e2957d05c" providerId="ADAL" clId="{D190CB71-666D-4A97-8AB6-F02B6C123874}" dt="2020-03-07T00:06:17.672" v="437"/>
            <ac:spMkLst>
              <pc:docMk/>
              <pc:sldMasterMk cId="3607320521" sldId="2147484167"/>
              <pc:sldLayoutMk cId="3078179182" sldId="2147484169"/>
              <ac:spMk id="7" creationId="{95E2D8D9-029D-40AC-9636-E35760E4167F}"/>
            </ac:spMkLst>
          </pc:spChg>
          <pc:spChg chg="add del mod">
            <ac:chgData name="Sebastian Danek" userId="5582b59f-cb6e-439f-bad5-470e2957d05c" providerId="ADAL" clId="{D190CB71-666D-4A97-8AB6-F02B6C123874}" dt="2020-03-07T00:06:17.672" v="437"/>
            <ac:spMkLst>
              <pc:docMk/>
              <pc:sldMasterMk cId="3607320521" sldId="2147484167"/>
              <pc:sldLayoutMk cId="3078179182" sldId="2147484169"/>
              <ac:spMk id="8" creationId="{C61898D7-659E-45AD-A8AD-6B4FF389EA17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ppe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err="1"/>
              <a:t>Knotenanzahl</a:t>
            </a:r>
            <a:endParaRPr lang="en-US" dirty="0"/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Knoten</c:v>
                </c:pt>
              </c:strCache>
            </c:strRef>
          </c:tx>
          <c:marker>
            <c:symbol val="none"/>
          </c:marker>
          <c:cat>
            <c:numRef>
              <c:f>Tabelle1!$A$2:$A$15</c:f>
              <c:numCache>
                <c:formatCode>m/d/yyyy</c:formatCode>
                <c:ptCount val="14"/>
                <c:pt idx="0">
                  <c:v>41826</c:v>
                </c:pt>
                <c:pt idx="1">
                  <c:v>41833</c:v>
                </c:pt>
                <c:pt idx="2">
                  <c:v>41854</c:v>
                </c:pt>
                <c:pt idx="3">
                  <c:v>42013</c:v>
                </c:pt>
                <c:pt idx="4">
                  <c:v>42072</c:v>
                </c:pt>
                <c:pt idx="5">
                  <c:v>42149</c:v>
                </c:pt>
                <c:pt idx="6">
                  <c:v>42219</c:v>
                </c:pt>
                <c:pt idx="7">
                  <c:v>42241</c:v>
                </c:pt>
                <c:pt idx="8">
                  <c:v>42250</c:v>
                </c:pt>
                <c:pt idx="9">
                  <c:v>42262</c:v>
                </c:pt>
                <c:pt idx="10">
                  <c:v>42273</c:v>
                </c:pt>
                <c:pt idx="11">
                  <c:v>42291</c:v>
                </c:pt>
                <c:pt idx="12">
                  <c:v>42322</c:v>
                </c:pt>
                <c:pt idx="13">
                  <c:v>42381</c:v>
                </c:pt>
              </c:numCache>
            </c:numRef>
          </c:cat>
          <c:val>
            <c:numRef>
              <c:f>Tabelle1!$B$2:$B$15</c:f>
              <c:numCache>
                <c:formatCode>General</c:formatCode>
                <c:ptCount val="14"/>
                <c:pt idx="0">
                  <c:v>1</c:v>
                </c:pt>
                <c:pt idx="1">
                  <c:v>5</c:v>
                </c:pt>
                <c:pt idx="2">
                  <c:v>50</c:v>
                </c:pt>
                <c:pt idx="3">
                  <c:v>200</c:v>
                </c:pt>
                <c:pt idx="4">
                  <c:v>300</c:v>
                </c:pt>
                <c:pt idx="5">
                  <c:v>400</c:v>
                </c:pt>
                <c:pt idx="6">
                  <c:v>500</c:v>
                </c:pt>
                <c:pt idx="7">
                  <c:v>600</c:v>
                </c:pt>
                <c:pt idx="8">
                  <c:v>700</c:v>
                </c:pt>
                <c:pt idx="9">
                  <c:v>800</c:v>
                </c:pt>
                <c:pt idx="10">
                  <c:v>900</c:v>
                </c:pt>
                <c:pt idx="11">
                  <c:v>1000</c:v>
                </c:pt>
                <c:pt idx="12">
                  <c:v>1111</c:v>
                </c:pt>
                <c:pt idx="13">
                  <c:v>1356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1A8-4AE6-AA80-89B0A6D44C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1344384"/>
        <c:axId val="41743488"/>
      </c:lineChart>
      <c:dateAx>
        <c:axId val="4134438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crossAx val="41743488"/>
        <c:crosses val="autoZero"/>
        <c:auto val="1"/>
        <c:lblOffset val="100"/>
        <c:baseTimeUnit val="days"/>
      </c:dateAx>
      <c:valAx>
        <c:axId val="4174348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4134438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F65470-D7C8-4FA7-B4B4-68719111AC69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F36A12EC-8941-4162-AE29-782E6D8D4429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DE" sz="2000" dirty="0"/>
            <a:t>Bietet Internetzugang ohne Haftungssorge für den Betreiber</a:t>
          </a:r>
          <a:endParaRPr lang="en-US" sz="2000" dirty="0"/>
        </a:p>
      </dgm:t>
    </dgm:pt>
    <dgm:pt modelId="{4063525D-8DEA-4B34-A69E-1B8D9237A456}" type="parTrans" cxnId="{E5807EAE-AD3F-46CC-8C90-08E43736E954}">
      <dgm:prSet/>
      <dgm:spPr/>
      <dgm:t>
        <a:bodyPr/>
        <a:lstStyle/>
        <a:p>
          <a:endParaRPr lang="en-US" sz="2800"/>
        </a:p>
      </dgm:t>
    </dgm:pt>
    <dgm:pt modelId="{5AF9E222-AF29-43CE-9E61-865357952C8C}" type="sibTrans" cxnId="{E5807EAE-AD3F-46CC-8C90-08E43736E954}">
      <dgm:prSet/>
      <dgm:spPr/>
      <dgm:t>
        <a:bodyPr/>
        <a:lstStyle/>
        <a:p>
          <a:endParaRPr lang="en-US" sz="2800"/>
        </a:p>
      </dgm:t>
    </dgm:pt>
    <dgm:pt modelId="{A33730FB-713E-4740-A566-B2216F391902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DE" sz="2000" dirty="0"/>
            <a:t>Ein </a:t>
          </a:r>
          <a:r>
            <a:rPr lang="de-DE" sz="2000" u="sng" dirty="0"/>
            <a:t>freies</a:t>
          </a:r>
          <a:r>
            <a:rPr lang="de-DE" sz="2000" dirty="0"/>
            <a:t> WLAN-Netz</a:t>
          </a:r>
          <a:endParaRPr lang="en-US" sz="2000" dirty="0"/>
        </a:p>
      </dgm:t>
    </dgm:pt>
    <dgm:pt modelId="{F75078FB-0AC5-4BA9-A289-265ACC55A4F3}" type="sibTrans" cxnId="{28E29E1E-113B-4ADD-8FD7-1B266ED77CD1}">
      <dgm:prSet/>
      <dgm:spPr/>
      <dgm:t>
        <a:bodyPr/>
        <a:lstStyle/>
        <a:p>
          <a:endParaRPr lang="en-US" sz="2800"/>
        </a:p>
      </dgm:t>
    </dgm:pt>
    <dgm:pt modelId="{4F5C43FC-3A6D-4B26-B152-996C9BBA64AE}" type="parTrans" cxnId="{28E29E1E-113B-4ADD-8FD7-1B266ED77CD1}">
      <dgm:prSet/>
      <dgm:spPr/>
      <dgm:t>
        <a:bodyPr/>
        <a:lstStyle/>
        <a:p>
          <a:endParaRPr lang="en-US" sz="2800"/>
        </a:p>
      </dgm:t>
    </dgm:pt>
    <dgm:pt modelId="{1823F0AA-2628-4AF0-A55E-792278FF298D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DE" sz="2000" dirty="0"/>
            <a:t>Router verbinden sich untereinander</a:t>
          </a:r>
          <a:endParaRPr lang="en-US" sz="2000" dirty="0"/>
        </a:p>
      </dgm:t>
    </dgm:pt>
    <dgm:pt modelId="{8C879808-8EF2-4057-BCD6-E45630F4BBEF}" type="sibTrans" cxnId="{97FCA13E-D75E-487E-A12E-4D089B2C6E60}">
      <dgm:prSet/>
      <dgm:spPr/>
      <dgm:t>
        <a:bodyPr/>
        <a:lstStyle/>
        <a:p>
          <a:endParaRPr lang="en-US" sz="2800"/>
        </a:p>
      </dgm:t>
    </dgm:pt>
    <dgm:pt modelId="{55F1F0DF-4EE9-4065-842D-7F38FE83C0B7}" type="parTrans" cxnId="{97FCA13E-D75E-487E-A12E-4D089B2C6E60}">
      <dgm:prSet/>
      <dgm:spPr/>
      <dgm:t>
        <a:bodyPr/>
        <a:lstStyle/>
        <a:p>
          <a:endParaRPr lang="en-US" sz="2800"/>
        </a:p>
      </dgm:t>
    </dgm:pt>
    <dgm:pt modelId="{5B3F8E43-3929-4CB6-AEA4-14E6917BAD4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de-DE" sz="2000" dirty="0"/>
            <a:t>öffentlich zugänglich,</a:t>
          </a:r>
          <a:endParaRPr lang="en-US" sz="2000" dirty="0"/>
        </a:p>
      </dgm:t>
    </dgm:pt>
    <dgm:pt modelId="{3558F268-DF79-4B10-9A04-4D195759EF52}" type="parTrans" cxnId="{8414ABAF-A252-4483-ACE9-F595BC3D841F}">
      <dgm:prSet/>
      <dgm:spPr/>
      <dgm:t>
        <a:bodyPr/>
        <a:lstStyle/>
        <a:p>
          <a:endParaRPr lang="de-DE" sz="2800"/>
        </a:p>
      </dgm:t>
    </dgm:pt>
    <dgm:pt modelId="{38BE9E5A-31F4-4FE1-A95C-6CBD931AC5B8}" type="sibTrans" cxnId="{8414ABAF-A252-4483-ACE9-F595BC3D841F}">
      <dgm:prSet/>
      <dgm:spPr/>
      <dgm:t>
        <a:bodyPr/>
        <a:lstStyle/>
        <a:p>
          <a:endParaRPr lang="de-DE" sz="2800"/>
        </a:p>
      </dgm:t>
    </dgm:pt>
    <dgm:pt modelId="{4B26CDFD-96D9-4B44-8452-6E52F18DB1D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de-DE" sz="2000" dirty="0"/>
            <a:t>nicht kommerziell,</a:t>
          </a:r>
          <a:endParaRPr lang="en-US" sz="2000" dirty="0"/>
        </a:p>
      </dgm:t>
    </dgm:pt>
    <dgm:pt modelId="{5A3CA4BF-CFB9-47EB-81EE-2E3718B7D34B}" type="parTrans" cxnId="{C4067A10-B412-4AF9-9BF0-A929119C2C1B}">
      <dgm:prSet/>
      <dgm:spPr/>
      <dgm:t>
        <a:bodyPr/>
        <a:lstStyle/>
        <a:p>
          <a:endParaRPr lang="de-DE" sz="2800"/>
        </a:p>
      </dgm:t>
    </dgm:pt>
    <dgm:pt modelId="{7555C95B-D584-4DE6-BFB0-3D880284C26C}" type="sibTrans" cxnId="{C4067A10-B412-4AF9-9BF0-A929119C2C1B}">
      <dgm:prSet/>
      <dgm:spPr/>
      <dgm:t>
        <a:bodyPr/>
        <a:lstStyle/>
        <a:p>
          <a:endParaRPr lang="de-DE" sz="2800"/>
        </a:p>
      </dgm:t>
    </dgm:pt>
    <dgm:pt modelId="{AB610BF4-BA2E-41D6-9BE0-A534310780B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de-DE" sz="2000" dirty="0"/>
            <a:t>im Besitz der Gemeinschaft,</a:t>
          </a:r>
          <a:endParaRPr lang="en-US" sz="2000" dirty="0"/>
        </a:p>
      </dgm:t>
    </dgm:pt>
    <dgm:pt modelId="{CC7082AD-DA57-4F8C-87BA-5CE8C4326689}" type="parTrans" cxnId="{9CFB57D4-465C-4C27-A82D-9BAC3CD59E96}">
      <dgm:prSet/>
      <dgm:spPr/>
      <dgm:t>
        <a:bodyPr/>
        <a:lstStyle/>
        <a:p>
          <a:endParaRPr lang="de-DE" sz="2800"/>
        </a:p>
      </dgm:t>
    </dgm:pt>
    <dgm:pt modelId="{F218B1C4-F0F6-4D58-98CC-87557A70B9E0}" type="sibTrans" cxnId="{9CFB57D4-465C-4C27-A82D-9BAC3CD59E96}">
      <dgm:prSet/>
      <dgm:spPr/>
      <dgm:t>
        <a:bodyPr/>
        <a:lstStyle/>
        <a:p>
          <a:endParaRPr lang="de-DE" sz="2800"/>
        </a:p>
      </dgm:t>
    </dgm:pt>
    <dgm:pt modelId="{3766E045-A3EB-45EA-9E5E-D1329BC8DC7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de-DE" sz="2000" dirty="0"/>
            <a:t>unzensiert.</a:t>
          </a:r>
          <a:endParaRPr lang="en-US" sz="2000" dirty="0"/>
        </a:p>
      </dgm:t>
    </dgm:pt>
    <dgm:pt modelId="{3AFA6864-93CA-466A-9B93-739F33AE3F91}" type="parTrans" cxnId="{947577BD-127D-4138-A7B8-F5CF0EBA674C}">
      <dgm:prSet/>
      <dgm:spPr/>
      <dgm:t>
        <a:bodyPr/>
        <a:lstStyle/>
        <a:p>
          <a:endParaRPr lang="de-DE" sz="2800"/>
        </a:p>
      </dgm:t>
    </dgm:pt>
    <dgm:pt modelId="{B78234B6-4A75-4917-BED8-B927F96279C0}" type="sibTrans" cxnId="{947577BD-127D-4138-A7B8-F5CF0EBA674C}">
      <dgm:prSet/>
      <dgm:spPr/>
      <dgm:t>
        <a:bodyPr/>
        <a:lstStyle/>
        <a:p>
          <a:endParaRPr lang="de-DE" sz="2800"/>
        </a:p>
      </dgm:t>
    </dgm:pt>
    <dgm:pt modelId="{E2F17B2C-A192-4FE1-BD90-A851F1716EA7}" type="pres">
      <dgm:prSet presAssocID="{62F65470-D7C8-4FA7-B4B4-68719111AC69}" presName="root" presStyleCnt="0">
        <dgm:presLayoutVars>
          <dgm:dir/>
          <dgm:resizeHandles val="exact"/>
        </dgm:presLayoutVars>
      </dgm:prSet>
      <dgm:spPr/>
    </dgm:pt>
    <dgm:pt modelId="{233FB9B3-C634-4336-8893-6921DCF460BC}" type="pres">
      <dgm:prSet presAssocID="{F36A12EC-8941-4162-AE29-782E6D8D4429}" presName="compNode" presStyleCnt="0"/>
      <dgm:spPr/>
    </dgm:pt>
    <dgm:pt modelId="{82864191-E732-4019-88DA-258233654CDF}" type="pres">
      <dgm:prSet presAssocID="{F36A12EC-8941-4162-AE29-782E6D8D442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 Secure"/>
        </a:ext>
      </dgm:extLst>
    </dgm:pt>
    <dgm:pt modelId="{DB97B3F3-A7B6-40CE-88DC-2EBF6FDF0C4D}" type="pres">
      <dgm:prSet presAssocID="{F36A12EC-8941-4162-AE29-782E6D8D4429}" presName="iconSpace" presStyleCnt="0"/>
      <dgm:spPr/>
    </dgm:pt>
    <dgm:pt modelId="{FA8EFFC6-4724-48C3-839C-AF51E99A02A1}" type="pres">
      <dgm:prSet presAssocID="{F36A12EC-8941-4162-AE29-782E6D8D4429}" presName="parTx" presStyleLbl="revTx" presStyleIdx="0" presStyleCnt="6">
        <dgm:presLayoutVars>
          <dgm:chMax val="0"/>
          <dgm:chPref val="0"/>
        </dgm:presLayoutVars>
      </dgm:prSet>
      <dgm:spPr/>
    </dgm:pt>
    <dgm:pt modelId="{A8D86EE2-609B-40FE-9B4B-1B9F0A70E018}" type="pres">
      <dgm:prSet presAssocID="{F36A12EC-8941-4162-AE29-782E6D8D4429}" presName="txSpace" presStyleCnt="0"/>
      <dgm:spPr/>
    </dgm:pt>
    <dgm:pt modelId="{3BCB7AC2-F13D-496B-8020-FB991E0A2E68}" type="pres">
      <dgm:prSet presAssocID="{F36A12EC-8941-4162-AE29-782E6D8D4429}" presName="desTx" presStyleLbl="revTx" presStyleIdx="1" presStyleCnt="6">
        <dgm:presLayoutVars/>
      </dgm:prSet>
      <dgm:spPr/>
    </dgm:pt>
    <dgm:pt modelId="{EC2A81F9-24D4-464A-AB18-A6AF2037AB46}" type="pres">
      <dgm:prSet presAssocID="{5AF9E222-AF29-43CE-9E61-865357952C8C}" presName="sibTrans" presStyleCnt="0"/>
      <dgm:spPr/>
    </dgm:pt>
    <dgm:pt modelId="{A8425504-CD3D-45A9-A0B5-770C51243552}" type="pres">
      <dgm:prSet presAssocID="{A33730FB-713E-4740-A566-B2216F391902}" presName="compNode" presStyleCnt="0"/>
      <dgm:spPr/>
    </dgm:pt>
    <dgm:pt modelId="{B6063EC2-1B29-4684-9670-A3535CF7A3F9}" type="pres">
      <dgm:prSet presAssocID="{A33730FB-713E-4740-A566-B2216F39190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000" b="-1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rz Schloss"/>
        </a:ext>
      </dgm:extLst>
    </dgm:pt>
    <dgm:pt modelId="{BD22C6D3-F4A0-46BF-8D39-75C3FA280C2A}" type="pres">
      <dgm:prSet presAssocID="{A33730FB-713E-4740-A566-B2216F391902}" presName="iconSpace" presStyleCnt="0"/>
      <dgm:spPr/>
    </dgm:pt>
    <dgm:pt modelId="{22FE068E-3E9F-4ED3-9BA0-6BD0F499CBDF}" type="pres">
      <dgm:prSet presAssocID="{A33730FB-713E-4740-A566-B2216F391902}" presName="parTx" presStyleLbl="revTx" presStyleIdx="2" presStyleCnt="6">
        <dgm:presLayoutVars>
          <dgm:chMax val="0"/>
          <dgm:chPref val="0"/>
        </dgm:presLayoutVars>
      </dgm:prSet>
      <dgm:spPr/>
    </dgm:pt>
    <dgm:pt modelId="{4A96D8FC-0738-4AD9-A21A-DE5B7A5E4158}" type="pres">
      <dgm:prSet presAssocID="{A33730FB-713E-4740-A566-B2216F391902}" presName="txSpace" presStyleCnt="0"/>
      <dgm:spPr/>
    </dgm:pt>
    <dgm:pt modelId="{7B553C6F-18D0-40A4-8BB7-810B0104BE3C}" type="pres">
      <dgm:prSet presAssocID="{A33730FB-713E-4740-A566-B2216F391902}" presName="desTx" presStyleLbl="revTx" presStyleIdx="3" presStyleCnt="6" custScaleX="123407" custLinFactNeighborX="12590" custLinFactNeighborY="-39763">
        <dgm:presLayoutVars/>
      </dgm:prSet>
      <dgm:spPr/>
    </dgm:pt>
    <dgm:pt modelId="{240857F6-877F-41A2-8B62-2A6E2E007C0B}" type="pres">
      <dgm:prSet presAssocID="{F75078FB-0AC5-4BA9-A289-265ACC55A4F3}" presName="sibTrans" presStyleCnt="0"/>
      <dgm:spPr/>
    </dgm:pt>
    <dgm:pt modelId="{2855AC23-2DA9-4A50-8E3D-4489F05D76C8}" type="pres">
      <dgm:prSet presAssocID="{1823F0AA-2628-4AF0-A55E-792278FF298D}" presName="compNode" presStyleCnt="0"/>
      <dgm:spPr/>
    </dgm:pt>
    <dgm:pt modelId="{6417C037-4C7F-436E-8EFF-5901DAF72832}" type="pres">
      <dgm:prSet presAssocID="{1823F0AA-2628-4AF0-A55E-792278FF298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htlosrouter"/>
        </a:ext>
      </dgm:extLst>
    </dgm:pt>
    <dgm:pt modelId="{D46D7EFB-40A9-4F1D-BFE9-5577E802C356}" type="pres">
      <dgm:prSet presAssocID="{1823F0AA-2628-4AF0-A55E-792278FF298D}" presName="iconSpace" presStyleCnt="0"/>
      <dgm:spPr/>
    </dgm:pt>
    <dgm:pt modelId="{DB701C93-12E4-41DF-B670-E4CAB5944E57}" type="pres">
      <dgm:prSet presAssocID="{1823F0AA-2628-4AF0-A55E-792278FF298D}" presName="parTx" presStyleLbl="revTx" presStyleIdx="4" presStyleCnt="6">
        <dgm:presLayoutVars>
          <dgm:chMax val="0"/>
          <dgm:chPref val="0"/>
        </dgm:presLayoutVars>
      </dgm:prSet>
      <dgm:spPr/>
    </dgm:pt>
    <dgm:pt modelId="{98F58D8C-ADB2-4B05-A884-B0FB80BB9DA2}" type="pres">
      <dgm:prSet presAssocID="{1823F0AA-2628-4AF0-A55E-792278FF298D}" presName="txSpace" presStyleCnt="0"/>
      <dgm:spPr/>
    </dgm:pt>
    <dgm:pt modelId="{0D96B3E6-A8EF-43A0-9D30-DB815DC1C597}" type="pres">
      <dgm:prSet presAssocID="{1823F0AA-2628-4AF0-A55E-792278FF298D}" presName="desTx" presStyleLbl="revTx" presStyleIdx="5" presStyleCnt="6">
        <dgm:presLayoutVars/>
      </dgm:prSet>
      <dgm:spPr/>
    </dgm:pt>
  </dgm:ptLst>
  <dgm:cxnLst>
    <dgm:cxn modelId="{C4067A10-B412-4AF9-9BF0-A929119C2C1B}" srcId="{A33730FB-713E-4740-A566-B2216F391902}" destId="{4B26CDFD-96D9-4B44-8452-6E52F18DB1D6}" srcOrd="1" destOrd="0" parTransId="{5A3CA4BF-CFB9-47EB-81EE-2E3718B7D34B}" sibTransId="{7555C95B-D584-4DE6-BFB0-3D880284C26C}"/>
    <dgm:cxn modelId="{28E29E1E-113B-4ADD-8FD7-1B266ED77CD1}" srcId="{62F65470-D7C8-4FA7-B4B4-68719111AC69}" destId="{A33730FB-713E-4740-A566-B2216F391902}" srcOrd="1" destOrd="0" parTransId="{4F5C43FC-3A6D-4B26-B152-996C9BBA64AE}" sibTransId="{F75078FB-0AC5-4BA9-A289-265ACC55A4F3}"/>
    <dgm:cxn modelId="{97FCA13E-D75E-487E-A12E-4D089B2C6E60}" srcId="{62F65470-D7C8-4FA7-B4B4-68719111AC69}" destId="{1823F0AA-2628-4AF0-A55E-792278FF298D}" srcOrd="2" destOrd="0" parTransId="{55F1F0DF-4EE9-4065-842D-7F38FE83C0B7}" sibTransId="{8C879808-8EF2-4057-BCD6-E45630F4BBEF}"/>
    <dgm:cxn modelId="{342F3F72-1596-41FB-A132-D891B47BF976}" type="presOf" srcId="{4B26CDFD-96D9-4B44-8452-6E52F18DB1D6}" destId="{7B553C6F-18D0-40A4-8BB7-810B0104BE3C}" srcOrd="0" destOrd="1" presId="urn:microsoft.com/office/officeart/2018/2/layout/IconLabelDescriptionList"/>
    <dgm:cxn modelId="{D2772755-1639-42A9-A5AE-457C504CDE5E}" type="presOf" srcId="{62F65470-D7C8-4FA7-B4B4-68719111AC69}" destId="{E2F17B2C-A192-4FE1-BD90-A851F1716EA7}" srcOrd="0" destOrd="0" presId="urn:microsoft.com/office/officeart/2018/2/layout/IconLabelDescriptionList"/>
    <dgm:cxn modelId="{10482C9C-8060-48F5-981E-C59C230D8BEC}" type="presOf" srcId="{A33730FB-713E-4740-A566-B2216F391902}" destId="{22FE068E-3E9F-4ED3-9BA0-6BD0F499CBDF}" srcOrd="0" destOrd="0" presId="urn:microsoft.com/office/officeart/2018/2/layout/IconLabelDescriptionList"/>
    <dgm:cxn modelId="{FCDADD9F-CB90-4E4D-BC12-880517E2E1D5}" type="presOf" srcId="{AB610BF4-BA2E-41D6-9BE0-A534310780B5}" destId="{7B553C6F-18D0-40A4-8BB7-810B0104BE3C}" srcOrd="0" destOrd="2" presId="urn:microsoft.com/office/officeart/2018/2/layout/IconLabelDescriptionList"/>
    <dgm:cxn modelId="{E9EAE5AD-15AB-4B47-BC13-8710E24726E9}" type="presOf" srcId="{3766E045-A3EB-45EA-9E5E-D1329BC8DC7E}" destId="{7B553C6F-18D0-40A4-8BB7-810B0104BE3C}" srcOrd="0" destOrd="3" presId="urn:microsoft.com/office/officeart/2018/2/layout/IconLabelDescriptionList"/>
    <dgm:cxn modelId="{E5807EAE-AD3F-46CC-8C90-08E43736E954}" srcId="{62F65470-D7C8-4FA7-B4B4-68719111AC69}" destId="{F36A12EC-8941-4162-AE29-782E6D8D4429}" srcOrd="0" destOrd="0" parTransId="{4063525D-8DEA-4B34-A69E-1B8D9237A456}" sibTransId="{5AF9E222-AF29-43CE-9E61-865357952C8C}"/>
    <dgm:cxn modelId="{8414ABAF-A252-4483-ACE9-F595BC3D841F}" srcId="{A33730FB-713E-4740-A566-B2216F391902}" destId="{5B3F8E43-3929-4CB6-AEA4-14E6917BAD46}" srcOrd="0" destOrd="0" parTransId="{3558F268-DF79-4B10-9A04-4D195759EF52}" sibTransId="{38BE9E5A-31F4-4FE1-A95C-6CBD931AC5B8}"/>
    <dgm:cxn modelId="{18C5ACB2-E640-4930-A0C4-63B90C377C1F}" type="presOf" srcId="{1823F0AA-2628-4AF0-A55E-792278FF298D}" destId="{DB701C93-12E4-41DF-B670-E4CAB5944E57}" srcOrd="0" destOrd="0" presId="urn:microsoft.com/office/officeart/2018/2/layout/IconLabelDescriptionList"/>
    <dgm:cxn modelId="{947577BD-127D-4138-A7B8-F5CF0EBA674C}" srcId="{A33730FB-713E-4740-A566-B2216F391902}" destId="{3766E045-A3EB-45EA-9E5E-D1329BC8DC7E}" srcOrd="3" destOrd="0" parTransId="{3AFA6864-93CA-466A-9B93-739F33AE3F91}" sibTransId="{B78234B6-4A75-4917-BED8-B927F96279C0}"/>
    <dgm:cxn modelId="{9CFB57D4-465C-4C27-A82D-9BAC3CD59E96}" srcId="{A33730FB-713E-4740-A566-B2216F391902}" destId="{AB610BF4-BA2E-41D6-9BE0-A534310780B5}" srcOrd="2" destOrd="0" parTransId="{CC7082AD-DA57-4F8C-87BA-5CE8C4326689}" sibTransId="{F218B1C4-F0F6-4D58-98CC-87557A70B9E0}"/>
    <dgm:cxn modelId="{F8284BDE-D1FF-48EF-A667-E46600E97229}" type="presOf" srcId="{5B3F8E43-3929-4CB6-AEA4-14E6917BAD46}" destId="{7B553C6F-18D0-40A4-8BB7-810B0104BE3C}" srcOrd="0" destOrd="0" presId="urn:microsoft.com/office/officeart/2018/2/layout/IconLabelDescriptionList"/>
    <dgm:cxn modelId="{013C97FC-8535-4C5C-B3D3-F7999F5E4844}" type="presOf" srcId="{F36A12EC-8941-4162-AE29-782E6D8D4429}" destId="{FA8EFFC6-4724-48C3-839C-AF51E99A02A1}" srcOrd="0" destOrd="0" presId="urn:microsoft.com/office/officeart/2018/2/layout/IconLabelDescriptionList"/>
    <dgm:cxn modelId="{EBB7EBAD-539E-481D-925A-AB4E009FE483}" type="presParOf" srcId="{E2F17B2C-A192-4FE1-BD90-A851F1716EA7}" destId="{233FB9B3-C634-4336-8893-6921DCF460BC}" srcOrd="0" destOrd="0" presId="urn:microsoft.com/office/officeart/2018/2/layout/IconLabelDescriptionList"/>
    <dgm:cxn modelId="{D2BC7351-27F9-476E-A5D6-028714D792C0}" type="presParOf" srcId="{233FB9B3-C634-4336-8893-6921DCF460BC}" destId="{82864191-E732-4019-88DA-258233654CDF}" srcOrd="0" destOrd="0" presId="urn:microsoft.com/office/officeart/2018/2/layout/IconLabelDescriptionList"/>
    <dgm:cxn modelId="{852098EF-6D9F-494F-8C51-8FD8A32E9A3D}" type="presParOf" srcId="{233FB9B3-C634-4336-8893-6921DCF460BC}" destId="{DB97B3F3-A7B6-40CE-88DC-2EBF6FDF0C4D}" srcOrd="1" destOrd="0" presId="urn:microsoft.com/office/officeart/2018/2/layout/IconLabelDescriptionList"/>
    <dgm:cxn modelId="{B23A4098-B527-4434-9654-012A5276789F}" type="presParOf" srcId="{233FB9B3-C634-4336-8893-6921DCF460BC}" destId="{FA8EFFC6-4724-48C3-839C-AF51E99A02A1}" srcOrd="2" destOrd="0" presId="urn:microsoft.com/office/officeart/2018/2/layout/IconLabelDescriptionList"/>
    <dgm:cxn modelId="{E11868AD-31A7-481F-8BFE-52D48677209D}" type="presParOf" srcId="{233FB9B3-C634-4336-8893-6921DCF460BC}" destId="{A8D86EE2-609B-40FE-9B4B-1B9F0A70E018}" srcOrd="3" destOrd="0" presId="urn:microsoft.com/office/officeart/2018/2/layout/IconLabelDescriptionList"/>
    <dgm:cxn modelId="{83ED3978-7C63-48F4-B389-5C9F59B7DA37}" type="presParOf" srcId="{233FB9B3-C634-4336-8893-6921DCF460BC}" destId="{3BCB7AC2-F13D-496B-8020-FB991E0A2E68}" srcOrd="4" destOrd="0" presId="urn:microsoft.com/office/officeart/2018/2/layout/IconLabelDescriptionList"/>
    <dgm:cxn modelId="{C726EDB6-340A-41D2-A8BF-D864133C58EE}" type="presParOf" srcId="{E2F17B2C-A192-4FE1-BD90-A851F1716EA7}" destId="{EC2A81F9-24D4-464A-AB18-A6AF2037AB46}" srcOrd="1" destOrd="0" presId="urn:microsoft.com/office/officeart/2018/2/layout/IconLabelDescriptionList"/>
    <dgm:cxn modelId="{B34545BB-CE37-49C9-8874-F2BCA4E96F81}" type="presParOf" srcId="{E2F17B2C-A192-4FE1-BD90-A851F1716EA7}" destId="{A8425504-CD3D-45A9-A0B5-770C51243552}" srcOrd="2" destOrd="0" presId="urn:microsoft.com/office/officeart/2018/2/layout/IconLabelDescriptionList"/>
    <dgm:cxn modelId="{D75A66F7-3310-4384-93CF-FAFD86776D58}" type="presParOf" srcId="{A8425504-CD3D-45A9-A0B5-770C51243552}" destId="{B6063EC2-1B29-4684-9670-A3535CF7A3F9}" srcOrd="0" destOrd="0" presId="urn:microsoft.com/office/officeart/2018/2/layout/IconLabelDescriptionList"/>
    <dgm:cxn modelId="{CB1C308F-A39C-4017-B37A-79ACB81FD354}" type="presParOf" srcId="{A8425504-CD3D-45A9-A0B5-770C51243552}" destId="{BD22C6D3-F4A0-46BF-8D39-75C3FA280C2A}" srcOrd="1" destOrd="0" presId="urn:microsoft.com/office/officeart/2018/2/layout/IconLabelDescriptionList"/>
    <dgm:cxn modelId="{4C655D02-2F6C-4AAC-8D24-3131B1C47A0D}" type="presParOf" srcId="{A8425504-CD3D-45A9-A0B5-770C51243552}" destId="{22FE068E-3E9F-4ED3-9BA0-6BD0F499CBDF}" srcOrd="2" destOrd="0" presId="urn:microsoft.com/office/officeart/2018/2/layout/IconLabelDescriptionList"/>
    <dgm:cxn modelId="{4549B52C-DA57-4063-B79B-CA57EF9040F8}" type="presParOf" srcId="{A8425504-CD3D-45A9-A0B5-770C51243552}" destId="{4A96D8FC-0738-4AD9-A21A-DE5B7A5E4158}" srcOrd="3" destOrd="0" presId="urn:microsoft.com/office/officeart/2018/2/layout/IconLabelDescriptionList"/>
    <dgm:cxn modelId="{9377F288-17FC-4577-BBA4-BC14C0B4D34F}" type="presParOf" srcId="{A8425504-CD3D-45A9-A0B5-770C51243552}" destId="{7B553C6F-18D0-40A4-8BB7-810B0104BE3C}" srcOrd="4" destOrd="0" presId="urn:microsoft.com/office/officeart/2018/2/layout/IconLabelDescriptionList"/>
    <dgm:cxn modelId="{24B8E6DB-0D8C-41E3-A7BE-9BBAE74875E0}" type="presParOf" srcId="{E2F17B2C-A192-4FE1-BD90-A851F1716EA7}" destId="{240857F6-877F-41A2-8B62-2A6E2E007C0B}" srcOrd="3" destOrd="0" presId="urn:microsoft.com/office/officeart/2018/2/layout/IconLabelDescriptionList"/>
    <dgm:cxn modelId="{830C7372-A640-42E5-AA54-8650351099C7}" type="presParOf" srcId="{E2F17B2C-A192-4FE1-BD90-A851F1716EA7}" destId="{2855AC23-2DA9-4A50-8E3D-4489F05D76C8}" srcOrd="4" destOrd="0" presId="urn:microsoft.com/office/officeart/2018/2/layout/IconLabelDescriptionList"/>
    <dgm:cxn modelId="{D10A23A0-37A7-4265-BCB0-4749CE4D308B}" type="presParOf" srcId="{2855AC23-2DA9-4A50-8E3D-4489F05D76C8}" destId="{6417C037-4C7F-436E-8EFF-5901DAF72832}" srcOrd="0" destOrd="0" presId="urn:microsoft.com/office/officeart/2018/2/layout/IconLabelDescriptionList"/>
    <dgm:cxn modelId="{4EAB86B4-3484-4878-BD22-C5A9BA5CA427}" type="presParOf" srcId="{2855AC23-2DA9-4A50-8E3D-4489F05D76C8}" destId="{D46D7EFB-40A9-4F1D-BFE9-5577E802C356}" srcOrd="1" destOrd="0" presId="urn:microsoft.com/office/officeart/2018/2/layout/IconLabelDescriptionList"/>
    <dgm:cxn modelId="{FA6AF2DE-3660-4E08-B535-E85C8EAE63CE}" type="presParOf" srcId="{2855AC23-2DA9-4A50-8E3D-4489F05D76C8}" destId="{DB701C93-12E4-41DF-B670-E4CAB5944E57}" srcOrd="2" destOrd="0" presId="urn:microsoft.com/office/officeart/2018/2/layout/IconLabelDescriptionList"/>
    <dgm:cxn modelId="{4E50E736-D29A-40A2-A53A-EE0625932552}" type="presParOf" srcId="{2855AC23-2DA9-4A50-8E3D-4489F05D76C8}" destId="{98F58D8C-ADB2-4B05-A884-B0FB80BB9DA2}" srcOrd="3" destOrd="0" presId="urn:microsoft.com/office/officeart/2018/2/layout/IconLabelDescriptionList"/>
    <dgm:cxn modelId="{1AC800BF-15DD-4497-B1B5-E304C7F075F8}" type="presParOf" srcId="{2855AC23-2DA9-4A50-8E3D-4489F05D76C8}" destId="{0D96B3E6-A8EF-43A0-9D30-DB815DC1C597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180F61-1C85-41E5-A41C-BF908811C4AC}" type="doc">
      <dgm:prSet loTypeId="urn:microsoft.com/office/officeart/2018/5/layout/IconCircleLabelList#3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67DB5AE-1BB0-4126-9343-667EBF748CE0}">
      <dgm:prSet/>
      <dgm:spPr/>
      <dgm:t>
        <a:bodyPr/>
        <a:lstStyle/>
        <a:p>
          <a:pPr>
            <a:defRPr cap="all"/>
          </a:pPr>
          <a:r>
            <a:rPr lang="de-DE"/>
            <a:t>Stell Knoten auf</a:t>
          </a:r>
          <a:endParaRPr lang="en-US"/>
        </a:p>
      </dgm:t>
    </dgm:pt>
    <dgm:pt modelId="{F33F5DC7-D48B-4D33-9DB1-EEB7F936A6A0}" type="parTrans" cxnId="{2BBA84B1-5281-4144-A29B-7CE57CC18E14}">
      <dgm:prSet/>
      <dgm:spPr/>
      <dgm:t>
        <a:bodyPr/>
        <a:lstStyle/>
        <a:p>
          <a:endParaRPr lang="en-US"/>
        </a:p>
      </dgm:t>
    </dgm:pt>
    <dgm:pt modelId="{DFCE5DAB-BD08-4FE2-9F2A-515DFA5B68A9}" type="sibTrans" cxnId="{2BBA84B1-5281-4144-A29B-7CE57CC18E14}">
      <dgm:prSet/>
      <dgm:spPr/>
      <dgm:t>
        <a:bodyPr/>
        <a:lstStyle/>
        <a:p>
          <a:endParaRPr lang="en-US"/>
        </a:p>
      </dgm:t>
    </dgm:pt>
    <dgm:pt modelId="{4327719A-8E77-4467-A7AD-EE6543929DFD}">
      <dgm:prSet/>
      <dgm:spPr/>
      <dgm:t>
        <a:bodyPr/>
        <a:lstStyle/>
        <a:p>
          <a:pPr>
            <a:defRPr cap="all"/>
          </a:pPr>
          <a:r>
            <a:rPr lang="de-DE"/>
            <a:t>Schließe dich einer Community an</a:t>
          </a:r>
          <a:endParaRPr lang="en-US"/>
        </a:p>
      </dgm:t>
    </dgm:pt>
    <dgm:pt modelId="{47C268CB-9725-4B51-95DE-E187900007A2}" type="parTrans" cxnId="{C894CA7C-4C8C-4A7C-84D9-4F2C7C88667A}">
      <dgm:prSet/>
      <dgm:spPr/>
      <dgm:t>
        <a:bodyPr/>
        <a:lstStyle/>
        <a:p>
          <a:endParaRPr lang="en-US"/>
        </a:p>
      </dgm:t>
    </dgm:pt>
    <dgm:pt modelId="{2646F4EA-6ECE-4945-A290-3964B170A0A5}" type="sibTrans" cxnId="{C894CA7C-4C8C-4A7C-84D9-4F2C7C88667A}">
      <dgm:prSet/>
      <dgm:spPr/>
      <dgm:t>
        <a:bodyPr/>
        <a:lstStyle/>
        <a:p>
          <a:endParaRPr lang="en-US"/>
        </a:p>
      </dgm:t>
    </dgm:pt>
    <dgm:pt modelId="{566F522F-5AEE-47CF-8E45-7C61034AA238}">
      <dgm:prSet/>
      <dgm:spPr/>
      <dgm:t>
        <a:bodyPr/>
        <a:lstStyle/>
        <a:p>
          <a:pPr>
            <a:defRPr cap="all"/>
          </a:pPr>
          <a:r>
            <a:rPr lang="de-DE"/>
            <a:t>…oder Gründe eine neue</a:t>
          </a:r>
          <a:endParaRPr lang="en-US"/>
        </a:p>
      </dgm:t>
    </dgm:pt>
    <dgm:pt modelId="{E99E836E-0A24-430B-8CBA-AC76C74EA134}" type="parTrans" cxnId="{3A544F88-B2AE-4091-B563-04C2BADDAD6F}">
      <dgm:prSet/>
      <dgm:spPr/>
      <dgm:t>
        <a:bodyPr/>
        <a:lstStyle/>
        <a:p>
          <a:endParaRPr lang="en-US"/>
        </a:p>
      </dgm:t>
    </dgm:pt>
    <dgm:pt modelId="{BF94726C-8A00-47AC-846F-DBE7D964642A}" type="sibTrans" cxnId="{3A544F88-B2AE-4091-B563-04C2BADDAD6F}">
      <dgm:prSet/>
      <dgm:spPr/>
      <dgm:t>
        <a:bodyPr/>
        <a:lstStyle/>
        <a:p>
          <a:endParaRPr lang="en-US"/>
        </a:p>
      </dgm:t>
    </dgm:pt>
    <dgm:pt modelId="{B343FDFF-CE77-49BE-99EB-4CB2E598ED8C}">
      <dgm:prSet/>
      <dgm:spPr/>
      <dgm:t>
        <a:bodyPr/>
        <a:lstStyle/>
        <a:p>
          <a:pPr>
            <a:defRPr cap="all"/>
          </a:pPr>
          <a:r>
            <a:rPr lang="de-DE"/>
            <a:t>Sprich mit anderen darüber</a:t>
          </a:r>
          <a:endParaRPr lang="en-US"/>
        </a:p>
      </dgm:t>
    </dgm:pt>
    <dgm:pt modelId="{BB43F923-02AD-4D3F-8925-38321634C2B9}" type="parTrans" cxnId="{5579B497-E1ED-446D-8352-A9FF7BC03992}">
      <dgm:prSet/>
      <dgm:spPr/>
      <dgm:t>
        <a:bodyPr/>
        <a:lstStyle/>
        <a:p>
          <a:endParaRPr lang="en-US"/>
        </a:p>
      </dgm:t>
    </dgm:pt>
    <dgm:pt modelId="{3083B957-5732-4837-8B55-FBA8E079A7CE}" type="sibTrans" cxnId="{5579B497-E1ED-446D-8352-A9FF7BC03992}">
      <dgm:prSet/>
      <dgm:spPr/>
      <dgm:t>
        <a:bodyPr/>
        <a:lstStyle/>
        <a:p>
          <a:endParaRPr lang="en-US"/>
        </a:p>
      </dgm:t>
    </dgm:pt>
    <dgm:pt modelId="{1117D916-46AF-4E03-8B57-311ABC01413F}" type="pres">
      <dgm:prSet presAssocID="{B4180F61-1C85-41E5-A41C-BF908811C4AC}" presName="root" presStyleCnt="0">
        <dgm:presLayoutVars>
          <dgm:dir/>
          <dgm:resizeHandles val="exact"/>
        </dgm:presLayoutVars>
      </dgm:prSet>
      <dgm:spPr/>
    </dgm:pt>
    <dgm:pt modelId="{5D424439-9A21-47FF-BDD0-3C9FF283ABC6}" type="pres">
      <dgm:prSet presAssocID="{A67DB5AE-1BB0-4126-9343-667EBF748CE0}" presName="compNode" presStyleCnt="0"/>
      <dgm:spPr/>
    </dgm:pt>
    <dgm:pt modelId="{0096E9BE-B075-488A-AC4B-7D65F67A2089}" type="pres">
      <dgm:prSet presAssocID="{A67DB5AE-1BB0-4126-9343-667EBF748CE0}" presName="iconBgRect" presStyleLbl="bgShp" presStyleIdx="0" presStyleCnt="4"/>
      <dgm:spPr/>
    </dgm:pt>
    <dgm:pt modelId="{068B5F7E-9781-4C4D-9D3D-1280E985169F}" type="pres">
      <dgm:prSet presAssocID="{A67DB5AE-1BB0-4126-9343-667EBF748CE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htlosrouter"/>
        </a:ext>
      </dgm:extLst>
    </dgm:pt>
    <dgm:pt modelId="{911D55F9-A3E4-4904-9A1B-3AB19DBA1F35}" type="pres">
      <dgm:prSet presAssocID="{A67DB5AE-1BB0-4126-9343-667EBF748CE0}" presName="spaceRect" presStyleCnt="0"/>
      <dgm:spPr/>
    </dgm:pt>
    <dgm:pt modelId="{74FF9D8E-AFEB-4412-86D1-DB3672D50816}" type="pres">
      <dgm:prSet presAssocID="{A67DB5AE-1BB0-4126-9343-667EBF748CE0}" presName="textRect" presStyleLbl="revTx" presStyleIdx="0" presStyleCnt="4">
        <dgm:presLayoutVars>
          <dgm:chMax val="1"/>
          <dgm:chPref val="1"/>
        </dgm:presLayoutVars>
      </dgm:prSet>
      <dgm:spPr/>
    </dgm:pt>
    <dgm:pt modelId="{838568A8-A8CF-487D-8B51-401CAD35445F}" type="pres">
      <dgm:prSet presAssocID="{DFCE5DAB-BD08-4FE2-9F2A-515DFA5B68A9}" presName="sibTrans" presStyleCnt="0"/>
      <dgm:spPr/>
    </dgm:pt>
    <dgm:pt modelId="{A2D53615-92FC-4F34-814A-1D6B884EDC66}" type="pres">
      <dgm:prSet presAssocID="{4327719A-8E77-4467-A7AD-EE6543929DFD}" presName="compNode" presStyleCnt="0"/>
      <dgm:spPr/>
    </dgm:pt>
    <dgm:pt modelId="{F0CA7224-BAC4-480C-82D4-B2C2F1CD0EAB}" type="pres">
      <dgm:prSet presAssocID="{4327719A-8E77-4467-A7AD-EE6543929DFD}" presName="iconBgRect" presStyleLbl="bgShp" presStyleIdx="1" presStyleCnt="4"/>
      <dgm:spPr>
        <a:solidFill>
          <a:srgbClr val="DC0067"/>
        </a:solidFill>
      </dgm:spPr>
    </dgm:pt>
    <dgm:pt modelId="{D0E35C2C-3B2D-4AE6-8049-717DD50BF91D}" type="pres">
      <dgm:prSet presAssocID="{4327719A-8E77-4467-A7AD-EE6543929DF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uppenbrainstorming"/>
        </a:ext>
      </dgm:extLst>
    </dgm:pt>
    <dgm:pt modelId="{719476EE-A853-4BF4-B6E0-7DEFA8653ECB}" type="pres">
      <dgm:prSet presAssocID="{4327719A-8E77-4467-A7AD-EE6543929DFD}" presName="spaceRect" presStyleCnt="0"/>
      <dgm:spPr/>
    </dgm:pt>
    <dgm:pt modelId="{233BF883-44AB-4FF5-AD36-24D9943B6F53}" type="pres">
      <dgm:prSet presAssocID="{4327719A-8E77-4467-A7AD-EE6543929DFD}" presName="textRect" presStyleLbl="revTx" presStyleIdx="1" presStyleCnt="4">
        <dgm:presLayoutVars>
          <dgm:chMax val="1"/>
          <dgm:chPref val="1"/>
        </dgm:presLayoutVars>
      </dgm:prSet>
      <dgm:spPr/>
    </dgm:pt>
    <dgm:pt modelId="{DD5579D7-3EA6-4E32-B805-317C024B008A}" type="pres">
      <dgm:prSet presAssocID="{2646F4EA-6ECE-4945-A290-3964B170A0A5}" presName="sibTrans" presStyleCnt="0"/>
      <dgm:spPr/>
    </dgm:pt>
    <dgm:pt modelId="{661FB701-D539-4C53-89EE-E21A4571B0BB}" type="pres">
      <dgm:prSet presAssocID="{566F522F-5AEE-47CF-8E45-7C61034AA238}" presName="compNode" presStyleCnt="0"/>
      <dgm:spPr/>
    </dgm:pt>
    <dgm:pt modelId="{09D2BBFF-8E9B-4FE7-B598-BA5650B82306}" type="pres">
      <dgm:prSet presAssocID="{566F522F-5AEE-47CF-8E45-7C61034AA238}" presName="iconBgRect" presStyleLbl="bgShp" presStyleIdx="2" presStyleCnt="4"/>
      <dgm:spPr/>
    </dgm:pt>
    <dgm:pt modelId="{E70E2120-5786-4E8C-BB8C-EA3025EEFE81}" type="pres">
      <dgm:prSet presAssocID="{566F522F-5AEE-47CF-8E45-7C61034AA23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CB37DB93-0565-4D9D-84F8-7204CAB467BC}" type="pres">
      <dgm:prSet presAssocID="{566F522F-5AEE-47CF-8E45-7C61034AA238}" presName="spaceRect" presStyleCnt="0"/>
      <dgm:spPr/>
    </dgm:pt>
    <dgm:pt modelId="{A2810E2A-0BF9-479E-9556-8145B07CE22F}" type="pres">
      <dgm:prSet presAssocID="{566F522F-5AEE-47CF-8E45-7C61034AA238}" presName="textRect" presStyleLbl="revTx" presStyleIdx="2" presStyleCnt="4">
        <dgm:presLayoutVars>
          <dgm:chMax val="1"/>
          <dgm:chPref val="1"/>
        </dgm:presLayoutVars>
      </dgm:prSet>
      <dgm:spPr/>
    </dgm:pt>
    <dgm:pt modelId="{BD2DD92C-253C-4FE7-8526-A7EE7D12D49B}" type="pres">
      <dgm:prSet presAssocID="{BF94726C-8A00-47AC-846F-DBE7D964642A}" presName="sibTrans" presStyleCnt="0"/>
      <dgm:spPr/>
    </dgm:pt>
    <dgm:pt modelId="{F110D06B-47F9-40BD-99BB-F3314B0F4C2F}" type="pres">
      <dgm:prSet presAssocID="{B343FDFF-CE77-49BE-99EB-4CB2E598ED8C}" presName="compNode" presStyleCnt="0"/>
      <dgm:spPr/>
    </dgm:pt>
    <dgm:pt modelId="{BF6A58FB-64A7-4412-964C-B2908522BC2F}" type="pres">
      <dgm:prSet presAssocID="{B343FDFF-CE77-49BE-99EB-4CB2E598ED8C}" presName="iconBgRect" presStyleLbl="bgShp" presStyleIdx="3" presStyleCnt="4"/>
      <dgm:spPr/>
    </dgm:pt>
    <dgm:pt modelId="{58F2B72B-139D-40D0-B749-C84BFC5106A6}" type="pres">
      <dgm:prSet presAssocID="{B343FDFF-CE77-49BE-99EB-4CB2E598ED8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8012F226-BDB5-4F2B-A08D-BCD04B339A89}" type="pres">
      <dgm:prSet presAssocID="{B343FDFF-CE77-49BE-99EB-4CB2E598ED8C}" presName="spaceRect" presStyleCnt="0"/>
      <dgm:spPr/>
    </dgm:pt>
    <dgm:pt modelId="{A0E5FE8B-362F-45AB-83F9-69BA6C63B0AD}" type="pres">
      <dgm:prSet presAssocID="{B343FDFF-CE77-49BE-99EB-4CB2E598ED8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958D152E-A8FF-47EF-B7E9-FBEC7C1F7852}" type="presOf" srcId="{A67DB5AE-1BB0-4126-9343-667EBF748CE0}" destId="{74FF9D8E-AFEB-4412-86D1-DB3672D50816}" srcOrd="0" destOrd="0" presId="urn:microsoft.com/office/officeart/2018/5/layout/IconCircleLabelList#3"/>
    <dgm:cxn modelId="{2A1CF175-DF07-4232-8685-1231F48E954F}" type="presOf" srcId="{566F522F-5AEE-47CF-8E45-7C61034AA238}" destId="{A2810E2A-0BF9-479E-9556-8145B07CE22F}" srcOrd="0" destOrd="0" presId="urn:microsoft.com/office/officeart/2018/5/layout/IconCircleLabelList#3"/>
    <dgm:cxn modelId="{C894CA7C-4C8C-4A7C-84D9-4F2C7C88667A}" srcId="{B4180F61-1C85-41E5-A41C-BF908811C4AC}" destId="{4327719A-8E77-4467-A7AD-EE6543929DFD}" srcOrd="1" destOrd="0" parTransId="{47C268CB-9725-4B51-95DE-E187900007A2}" sibTransId="{2646F4EA-6ECE-4945-A290-3964B170A0A5}"/>
    <dgm:cxn modelId="{3A544F88-B2AE-4091-B563-04C2BADDAD6F}" srcId="{B4180F61-1C85-41E5-A41C-BF908811C4AC}" destId="{566F522F-5AEE-47CF-8E45-7C61034AA238}" srcOrd="2" destOrd="0" parTransId="{E99E836E-0A24-430B-8CBA-AC76C74EA134}" sibTransId="{BF94726C-8A00-47AC-846F-DBE7D964642A}"/>
    <dgm:cxn modelId="{4A400A8B-4844-479E-9CC8-660105DE0150}" type="presOf" srcId="{B4180F61-1C85-41E5-A41C-BF908811C4AC}" destId="{1117D916-46AF-4E03-8B57-311ABC01413F}" srcOrd="0" destOrd="0" presId="urn:microsoft.com/office/officeart/2018/5/layout/IconCircleLabelList#3"/>
    <dgm:cxn modelId="{5579B497-E1ED-446D-8352-A9FF7BC03992}" srcId="{B4180F61-1C85-41E5-A41C-BF908811C4AC}" destId="{B343FDFF-CE77-49BE-99EB-4CB2E598ED8C}" srcOrd="3" destOrd="0" parTransId="{BB43F923-02AD-4D3F-8925-38321634C2B9}" sibTransId="{3083B957-5732-4837-8B55-FBA8E079A7CE}"/>
    <dgm:cxn modelId="{2BBA84B1-5281-4144-A29B-7CE57CC18E14}" srcId="{B4180F61-1C85-41E5-A41C-BF908811C4AC}" destId="{A67DB5AE-1BB0-4126-9343-667EBF748CE0}" srcOrd="0" destOrd="0" parTransId="{F33F5DC7-D48B-4D33-9DB1-EEB7F936A6A0}" sibTransId="{DFCE5DAB-BD08-4FE2-9F2A-515DFA5B68A9}"/>
    <dgm:cxn modelId="{DB9888F5-933D-47D6-A187-CDB06969904C}" type="presOf" srcId="{4327719A-8E77-4467-A7AD-EE6543929DFD}" destId="{233BF883-44AB-4FF5-AD36-24D9943B6F53}" srcOrd="0" destOrd="0" presId="urn:microsoft.com/office/officeart/2018/5/layout/IconCircleLabelList#3"/>
    <dgm:cxn modelId="{6B9B67F7-45CE-414C-8312-2CD20D4F240B}" type="presOf" srcId="{B343FDFF-CE77-49BE-99EB-4CB2E598ED8C}" destId="{A0E5FE8B-362F-45AB-83F9-69BA6C63B0AD}" srcOrd="0" destOrd="0" presId="urn:microsoft.com/office/officeart/2018/5/layout/IconCircleLabelList#3"/>
    <dgm:cxn modelId="{66951BF9-0BAC-418E-BC42-90EB4D7A054B}" type="presParOf" srcId="{1117D916-46AF-4E03-8B57-311ABC01413F}" destId="{5D424439-9A21-47FF-BDD0-3C9FF283ABC6}" srcOrd="0" destOrd="0" presId="urn:microsoft.com/office/officeart/2018/5/layout/IconCircleLabelList#3"/>
    <dgm:cxn modelId="{B300C43A-10D4-4BF6-B57B-67EE1D27A106}" type="presParOf" srcId="{5D424439-9A21-47FF-BDD0-3C9FF283ABC6}" destId="{0096E9BE-B075-488A-AC4B-7D65F67A2089}" srcOrd="0" destOrd="0" presId="urn:microsoft.com/office/officeart/2018/5/layout/IconCircleLabelList#3"/>
    <dgm:cxn modelId="{BC3EFD9B-19A3-4197-BA85-02D54B60AEF7}" type="presParOf" srcId="{5D424439-9A21-47FF-BDD0-3C9FF283ABC6}" destId="{068B5F7E-9781-4C4D-9D3D-1280E985169F}" srcOrd="1" destOrd="0" presId="urn:microsoft.com/office/officeart/2018/5/layout/IconCircleLabelList#3"/>
    <dgm:cxn modelId="{7F9A2F7C-725D-42CD-B4FE-77B0F58FA9DA}" type="presParOf" srcId="{5D424439-9A21-47FF-BDD0-3C9FF283ABC6}" destId="{911D55F9-A3E4-4904-9A1B-3AB19DBA1F35}" srcOrd="2" destOrd="0" presId="urn:microsoft.com/office/officeart/2018/5/layout/IconCircleLabelList#3"/>
    <dgm:cxn modelId="{82F80D7D-994C-4E6E-A5F8-E071BB315A42}" type="presParOf" srcId="{5D424439-9A21-47FF-BDD0-3C9FF283ABC6}" destId="{74FF9D8E-AFEB-4412-86D1-DB3672D50816}" srcOrd="3" destOrd="0" presId="urn:microsoft.com/office/officeart/2018/5/layout/IconCircleLabelList#3"/>
    <dgm:cxn modelId="{5175BA4C-9588-4CAD-83BC-76EF2DE45D10}" type="presParOf" srcId="{1117D916-46AF-4E03-8B57-311ABC01413F}" destId="{838568A8-A8CF-487D-8B51-401CAD35445F}" srcOrd="1" destOrd="0" presId="urn:microsoft.com/office/officeart/2018/5/layout/IconCircleLabelList#3"/>
    <dgm:cxn modelId="{066AA389-E353-42E2-950F-5633FC73533B}" type="presParOf" srcId="{1117D916-46AF-4E03-8B57-311ABC01413F}" destId="{A2D53615-92FC-4F34-814A-1D6B884EDC66}" srcOrd="2" destOrd="0" presId="urn:microsoft.com/office/officeart/2018/5/layout/IconCircleLabelList#3"/>
    <dgm:cxn modelId="{E12D9521-588A-4466-B80D-2C610F0AF05D}" type="presParOf" srcId="{A2D53615-92FC-4F34-814A-1D6B884EDC66}" destId="{F0CA7224-BAC4-480C-82D4-B2C2F1CD0EAB}" srcOrd="0" destOrd="0" presId="urn:microsoft.com/office/officeart/2018/5/layout/IconCircleLabelList#3"/>
    <dgm:cxn modelId="{7431AD4A-929A-4DD1-A2EA-946567B5856E}" type="presParOf" srcId="{A2D53615-92FC-4F34-814A-1D6B884EDC66}" destId="{D0E35C2C-3B2D-4AE6-8049-717DD50BF91D}" srcOrd="1" destOrd="0" presId="urn:microsoft.com/office/officeart/2018/5/layout/IconCircleLabelList#3"/>
    <dgm:cxn modelId="{8CDBF9C5-6DF7-4B95-A5B5-912945404E1A}" type="presParOf" srcId="{A2D53615-92FC-4F34-814A-1D6B884EDC66}" destId="{719476EE-A853-4BF4-B6E0-7DEFA8653ECB}" srcOrd="2" destOrd="0" presId="urn:microsoft.com/office/officeart/2018/5/layout/IconCircleLabelList#3"/>
    <dgm:cxn modelId="{FB6188AD-3F8D-4F60-A0D4-82BB7D238702}" type="presParOf" srcId="{A2D53615-92FC-4F34-814A-1D6B884EDC66}" destId="{233BF883-44AB-4FF5-AD36-24D9943B6F53}" srcOrd="3" destOrd="0" presId="urn:microsoft.com/office/officeart/2018/5/layout/IconCircleLabelList#3"/>
    <dgm:cxn modelId="{B86D9929-AC90-4A44-A1F5-FA2911FC9B70}" type="presParOf" srcId="{1117D916-46AF-4E03-8B57-311ABC01413F}" destId="{DD5579D7-3EA6-4E32-B805-317C024B008A}" srcOrd="3" destOrd="0" presId="urn:microsoft.com/office/officeart/2018/5/layout/IconCircleLabelList#3"/>
    <dgm:cxn modelId="{CBA6EE34-B5F1-4345-B880-B5C44BEEF599}" type="presParOf" srcId="{1117D916-46AF-4E03-8B57-311ABC01413F}" destId="{661FB701-D539-4C53-89EE-E21A4571B0BB}" srcOrd="4" destOrd="0" presId="urn:microsoft.com/office/officeart/2018/5/layout/IconCircleLabelList#3"/>
    <dgm:cxn modelId="{F69354A9-21E7-4607-98C5-3632F40C737E}" type="presParOf" srcId="{661FB701-D539-4C53-89EE-E21A4571B0BB}" destId="{09D2BBFF-8E9B-4FE7-B598-BA5650B82306}" srcOrd="0" destOrd="0" presId="urn:microsoft.com/office/officeart/2018/5/layout/IconCircleLabelList#3"/>
    <dgm:cxn modelId="{18C8B4C9-9C6D-4E4A-8FC6-DFA1ADB76BF5}" type="presParOf" srcId="{661FB701-D539-4C53-89EE-E21A4571B0BB}" destId="{E70E2120-5786-4E8C-BB8C-EA3025EEFE81}" srcOrd="1" destOrd="0" presId="urn:microsoft.com/office/officeart/2018/5/layout/IconCircleLabelList#3"/>
    <dgm:cxn modelId="{712415CF-6D04-4635-839D-9C79E4582BBF}" type="presParOf" srcId="{661FB701-D539-4C53-89EE-E21A4571B0BB}" destId="{CB37DB93-0565-4D9D-84F8-7204CAB467BC}" srcOrd="2" destOrd="0" presId="urn:microsoft.com/office/officeart/2018/5/layout/IconCircleLabelList#3"/>
    <dgm:cxn modelId="{D8199F2B-B65A-4ABD-BC8E-EA2A1CFAFF74}" type="presParOf" srcId="{661FB701-D539-4C53-89EE-E21A4571B0BB}" destId="{A2810E2A-0BF9-479E-9556-8145B07CE22F}" srcOrd="3" destOrd="0" presId="urn:microsoft.com/office/officeart/2018/5/layout/IconCircleLabelList#3"/>
    <dgm:cxn modelId="{56386D3B-EDAD-448A-AA07-94811EC63D63}" type="presParOf" srcId="{1117D916-46AF-4E03-8B57-311ABC01413F}" destId="{BD2DD92C-253C-4FE7-8526-A7EE7D12D49B}" srcOrd="5" destOrd="0" presId="urn:microsoft.com/office/officeart/2018/5/layout/IconCircleLabelList#3"/>
    <dgm:cxn modelId="{9EDD34D7-8DF4-48F5-8B55-36F67D101DF7}" type="presParOf" srcId="{1117D916-46AF-4E03-8B57-311ABC01413F}" destId="{F110D06B-47F9-40BD-99BB-F3314B0F4C2F}" srcOrd="6" destOrd="0" presId="urn:microsoft.com/office/officeart/2018/5/layout/IconCircleLabelList#3"/>
    <dgm:cxn modelId="{15938199-89E1-4119-8131-0E1F719FA8C9}" type="presParOf" srcId="{F110D06B-47F9-40BD-99BB-F3314B0F4C2F}" destId="{BF6A58FB-64A7-4412-964C-B2908522BC2F}" srcOrd="0" destOrd="0" presId="urn:microsoft.com/office/officeart/2018/5/layout/IconCircleLabelList#3"/>
    <dgm:cxn modelId="{395D0311-FADF-4081-8A48-38090A17AD80}" type="presParOf" srcId="{F110D06B-47F9-40BD-99BB-F3314B0F4C2F}" destId="{58F2B72B-139D-40D0-B749-C84BFC5106A6}" srcOrd="1" destOrd="0" presId="urn:microsoft.com/office/officeart/2018/5/layout/IconCircleLabelList#3"/>
    <dgm:cxn modelId="{6AA1DDD9-3489-4CB5-9BCF-2F2BA61B8C2A}" type="presParOf" srcId="{F110D06B-47F9-40BD-99BB-F3314B0F4C2F}" destId="{8012F226-BDB5-4F2B-A08D-BCD04B339A89}" srcOrd="2" destOrd="0" presId="urn:microsoft.com/office/officeart/2018/5/layout/IconCircleLabelList#3"/>
    <dgm:cxn modelId="{5B55E855-979E-4193-9D1E-88D80B4BED3B}" type="presParOf" srcId="{F110D06B-47F9-40BD-99BB-F3314B0F4C2F}" destId="{A0E5FE8B-362F-45AB-83F9-69BA6C63B0AD}" srcOrd="3" destOrd="0" presId="urn:microsoft.com/office/officeart/2018/5/layout/IconCircleLabelList#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60C643C-3307-41F2-812B-0ADE5443329B}" type="doc">
      <dgm:prSet loTypeId="urn:microsoft.com/office/officeart/2005/8/layout/vProcess5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C137446-F4F6-4B50-A0DB-5BD79824B772}">
      <dgm:prSet/>
      <dgm:spPr/>
      <dgm:t>
        <a:bodyPr/>
        <a:lstStyle/>
        <a:p>
          <a:r>
            <a:rPr lang="de-DE"/>
            <a:t>Internetanschluss vorhanden oder Meshpartner in Reichweite?</a:t>
          </a:r>
          <a:endParaRPr lang="en-US"/>
        </a:p>
      </dgm:t>
    </dgm:pt>
    <dgm:pt modelId="{60621D1F-FD79-4A8B-B11E-805356DB4D2C}" type="parTrans" cxnId="{235BD3B6-ED5D-461E-9DB7-4F589DA05510}">
      <dgm:prSet/>
      <dgm:spPr/>
      <dgm:t>
        <a:bodyPr/>
        <a:lstStyle/>
        <a:p>
          <a:endParaRPr lang="en-US"/>
        </a:p>
      </dgm:t>
    </dgm:pt>
    <dgm:pt modelId="{A2B2EF83-9582-4087-BE43-F37EFCB9B0A9}" type="sibTrans" cxnId="{235BD3B6-ED5D-461E-9DB7-4F589DA05510}">
      <dgm:prSet/>
      <dgm:spPr/>
      <dgm:t>
        <a:bodyPr/>
        <a:lstStyle/>
        <a:p>
          <a:endParaRPr lang="en-US"/>
        </a:p>
      </dgm:t>
    </dgm:pt>
    <dgm:pt modelId="{57DE1A3C-91ED-44FC-B498-04D2EBDE47D0}">
      <dgm:prSet/>
      <dgm:spPr/>
      <dgm:t>
        <a:bodyPr/>
        <a:lstStyle/>
        <a:p>
          <a:r>
            <a:rPr lang="de-DE" dirty="0"/>
            <a:t>Freifunk-Router kaufen, mit Freifunksoftware bespielen und an vorhandenen Router anschließen.</a:t>
          </a:r>
          <a:endParaRPr lang="en-US" dirty="0"/>
        </a:p>
      </dgm:t>
    </dgm:pt>
    <dgm:pt modelId="{513FA60E-84B6-402E-A272-7B72DE417195}" type="parTrans" cxnId="{3C80B12F-F1A2-4793-817E-41D521B3947B}">
      <dgm:prSet/>
      <dgm:spPr/>
      <dgm:t>
        <a:bodyPr/>
        <a:lstStyle/>
        <a:p>
          <a:endParaRPr lang="en-US"/>
        </a:p>
      </dgm:t>
    </dgm:pt>
    <dgm:pt modelId="{CEC2909E-5C93-4EA8-BD24-DBC09A9D0B60}" type="sibTrans" cxnId="{3C80B12F-F1A2-4793-817E-41D521B3947B}">
      <dgm:prSet/>
      <dgm:spPr/>
      <dgm:t>
        <a:bodyPr/>
        <a:lstStyle/>
        <a:p>
          <a:endParaRPr lang="en-US"/>
        </a:p>
      </dgm:t>
    </dgm:pt>
    <dgm:pt modelId="{91B20346-650D-4094-A79B-BF8016E80E12}">
      <dgm:prSet/>
      <dgm:spPr/>
      <dgm:t>
        <a:bodyPr/>
        <a:lstStyle/>
        <a:p>
          <a:r>
            <a:rPr lang="de-DE" dirty="0"/>
            <a:t>Bei Problemen gibt es Unterstützung durch Community, Forum und Ticketsystem.</a:t>
          </a:r>
          <a:endParaRPr lang="en-US" dirty="0"/>
        </a:p>
      </dgm:t>
    </dgm:pt>
    <dgm:pt modelId="{1C9810A4-8E6A-4A96-A97A-E2C73BD861E1}" type="parTrans" cxnId="{934682A5-4CDA-406C-AD67-6383AC4BA866}">
      <dgm:prSet/>
      <dgm:spPr/>
      <dgm:t>
        <a:bodyPr/>
        <a:lstStyle/>
        <a:p>
          <a:endParaRPr lang="en-US"/>
        </a:p>
      </dgm:t>
    </dgm:pt>
    <dgm:pt modelId="{2D053907-E50C-4472-8C45-B6211CD5EFB2}" type="sibTrans" cxnId="{934682A5-4CDA-406C-AD67-6383AC4BA866}">
      <dgm:prSet/>
      <dgm:spPr/>
      <dgm:t>
        <a:bodyPr/>
        <a:lstStyle/>
        <a:p>
          <a:endParaRPr lang="en-US"/>
        </a:p>
      </dgm:t>
    </dgm:pt>
    <dgm:pt modelId="{C5FE9F10-0241-40CF-ABD2-9B97B484EBDA}" type="pres">
      <dgm:prSet presAssocID="{060C643C-3307-41F2-812B-0ADE5443329B}" presName="outerComposite" presStyleCnt="0">
        <dgm:presLayoutVars>
          <dgm:chMax val="5"/>
          <dgm:dir/>
          <dgm:resizeHandles val="exact"/>
        </dgm:presLayoutVars>
      </dgm:prSet>
      <dgm:spPr/>
    </dgm:pt>
    <dgm:pt modelId="{AB2A1A13-1452-46C0-8D68-8D3B5C1C18AD}" type="pres">
      <dgm:prSet presAssocID="{060C643C-3307-41F2-812B-0ADE5443329B}" presName="dummyMaxCanvas" presStyleCnt="0">
        <dgm:presLayoutVars/>
      </dgm:prSet>
      <dgm:spPr/>
    </dgm:pt>
    <dgm:pt modelId="{54F3B5A3-145D-4D78-BDDB-CE40F9C549AF}" type="pres">
      <dgm:prSet presAssocID="{060C643C-3307-41F2-812B-0ADE5443329B}" presName="ThreeNodes_1" presStyleLbl="node1" presStyleIdx="0" presStyleCnt="3">
        <dgm:presLayoutVars>
          <dgm:bulletEnabled val="1"/>
        </dgm:presLayoutVars>
      </dgm:prSet>
      <dgm:spPr/>
    </dgm:pt>
    <dgm:pt modelId="{6EE3691F-B290-4A09-B2BA-E69682A150E6}" type="pres">
      <dgm:prSet presAssocID="{060C643C-3307-41F2-812B-0ADE5443329B}" presName="ThreeNodes_2" presStyleLbl="node1" presStyleIdx="1" presStyleCnt="3">
        <dgm:presLayoutVars>
          <dgm:bulletEnabled val="1"/>
        </dgm:presLayoutVars>
      </dgm:prSet>
      <dgm:spPr/>
    </dgm:pt>
    <dgm:pt modelId="{2D21D304-B6D4-4163-8815-047DB9C71992}" type="pres">
      <dgm:prSet presAssocID="{060C643C-3307-41F2-812B-0ADE5443329B}" presName="ThreeNodes_3" presStyleLbl="node1" presStyleIdx="2" presStyleCnt="3">
        <dgm:presLayoutVars>
          <dgm:bulletEnabled val="1"/>
        </dgm:presLayoutVars>
      </dgm:prSet>
      <dgm:spPr/>
    </dgm:pt>
    <dgm:pt modelId="{7A2873AB-6CD1-4D4F-9912-4675990682B0}" type="pres">
      <dgm:prSet presAssocID="{060C643C-3307-41F2-812B-0ADE5443329B}" presName="ThreeConn_1-2" presStyleLbl="fgAccFollowNode1" presStyleIdx="0" presStyleCnt="2">
        <dgm:presLayoutVars>
          <dgm:bulletEnabled val="1"/>
        </dgm:presLayoutVars>
      </dgm:prSet>
      <dgm:spPr/>
    </dgm:pt>
    <dgm:pt modelId="{511FE738-4DA4-4682-89FF-27479FE06B3B}" type="pres">
      <dgm:prSet presAssocID="{060C643C-3307-41F2-812B-0ADE5443329B}" presName="ThreeConn_2-3" presStyleLbl="fgAccFollowNode1" presStyleIdx="1" presStyleCnt="2">
        <dgm:presLayoutVars>
          <dgm:bulletEnabled val="1"/>
        </dgm:presLayoutVars>
      </dgm:prSet>
      <dgm:spPr/>
    </dgm:pt>
    <dgm:pt modelId="{BBC85748-894B-4B92-A5F8-F668D9AD90D0}" type="pres">
      <dgm:prSet presAssocID="{060C643C-3307-41F2-812B-0ADE5443329B}" presName="ThreeNodes_1_text" presStyleLbl="node1" presStyleIdx="2" presStyleCnt="3">
        <dgm:presLayoutVars>
          <dgm:bulletEnabled val="1"/>
        </dgm:presLayoutVars>
      </dgm:prSet>
      <dgm:spPr/>
    </dgm:pt>
    <dgm:pt modelId="{0E640BF7-0698-4433-B2AA-7A2DDE5F866D}" type="pres">
      <dgm:prSet presAssocID="{060C643C-3307-41F2-812B-0ADE5443329B}" presName="ThreeNodes_2_text" presStyleLbl="node1" presStyleIdx="2" presStyleCnt="3">
        <dgm:presLayoutVars>
          <dgm:bulletEnabled val="1"/>
        </dgm:presLayoutVars>
      </dgm:prSet>
      <dgm:spPr/>
    </dgm:pt>
    <dgm:pt modelId="{D520AF77-D974-48F8-BAD4-C31D4119790C}" type="pres">
      <dgm:prSet presAssocID="{060C643C-3307-41F2-812B-0ADE5443329B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83811C07-69B0-40DA-B8E3-6FF5B31864E3}" type="presOf" srcId="{91B20346-650D-4094-A79B-BF8016E80E12}" destId="{2D21D304-B6D4-4163-8815-047DB9C71992}" srcOrd="0" destOrd="0" presId="urn:microsoft.com/office/officeart/2005/8/layout/vProcess5"/>
    <dgm:cxn modelId="{0934D10A-6938-47B3-9368-EF1AE01A4505}" type="presOf" srcId="{7C137446-F4F6-4B50-A0DB-5BD79824B772}" destId="{54F3B5A3-145D-4D78-BDDB-CE40F9C549AF}" srcOrd="0" destOrd="0" presId="urn:microsoft.com/office/officeart/2005/8/layout/vProcess5"/>
    <dgm:cxn modelId="{6CCB8714-2DBB-4B7A-89D6-2B74FE3E2D89}" type="presOf" srcId="{060C643C-3307-41F2-812B-0ADE5443329B}" destId="{C5FE9F10-0241-40CF-ABD2-9B97B484EBDA}" srcOrd="0" destOrd="0" presId="urn:microsoft.com/office/officeart/2005/8/layout/vProcess5"/>
    <dgm:cxn modelId="{3C80B12F-F1A2-4793-817E-41D521B3947B}" srcId="{060C643C-3307-41F2-812B-0ADE5443329B}" destId="{57DE1A3C-91ED-44FC-B498-04D2EBDE47D0}" srcOrd="1" destOrd="0" parTransId="{513FA60E-84B6-402E-A272-7B72DE417195}" sibTransId="{CEC2909E-5C93-4EA8-BD24-DBC09A9D0B60}"/>
    <dgm:cxn modelId="{BD88303F-1B20-4768-89B4-ECA088BB77BB}" type="presOf" srcId="{57DE1A3C-91ED-44FC-B498-04D2EBDE47D0}" destId="{0E640BF7-0698-4433-B2AA-7A2DDE5F866D}" srcOrd="1" destOrd="0" presId="urn:microsoft.com/office/officeart/2005/8/layout/vProcess5"/>
    <dgm:cxn modelId="{41200E5F-BC3F-4B30-8F08-667D99819FD7}" type="presOf" srcId="{CEC2909E-5C93-4EA8-BD24-DBC09A9D0B60}" destId="{511FE738-4DA4-4682-89FF-27479FE06B3B}" srcOrd="0" destOrd="0" presId="urn:microsoft.com/office/officeart/2005/8/layout/vProcess5"/>
    <dgm:cxn modelId="{CAA87C81-B9D0-4073-815F-0A0A53370E25}" type="presOf" srcId="{57DE1A3C-91ED-44FC-B498-04D2EBDE47D0}" destId="{6EE3691F-B290-4A09-B2BA-E69682A150E6}" srcOrd="0" destOrd="0" presId="urn:microsoft.com/office/officeart/2005/8/layout/vProcess5"/>
    <dgm:cxn modelId="{6BC0FC86-342A-4AC2-9806-C690CFCD6D16}" type="presOf" srcId="{7C137446-F4F6-4B50-A0DB-5BD79824B772}" destId="{BBC85748-894B-4B92-A5F8-F668D9AD90D0}" srcOrd="1" destOrd="0" presId="urn:microsoft.com/office/officeart/2005/8/layout/vProcess5"/>
    <dgm:cxn modelId="{934682A5-4CDA-406C-AD67-6383AC4BA866}" srcId="{060C643C-3307-41F2-812B-0ADE5443329B}" destId="{91B20346-650D-4094-A79B-BF8016E80E12}" srcOrd="2" destOrd="0" parTransId="{1C9810A4-8E6A-4A96-A97A-E2C73BD861E1}" sibTransId="{2D053907-E50C-4472-8C45-B6211CD5EFB2}"/>
    <dgm:cxn modelId="{235BD3B6-ED5D-461E-9DB7-4F589DA05510}" srcId="{060C643C-3307-41F2-812B-0ADE5443329B}" destId="{7C137446-F4F6-4B50-A0DB-5BD79824B772}" srcOrd="0" destOrd="0" parTransId="{60621D1F-FD79-4A8B-B11E-805356DB4D2C}" sibTransId="{A2B2EF83-9582-4087-BE43-F37EFCB9B0A9}"/>
    <dgm:cxn modelId="{025185BB-1885-46A0-A543-2B27F1FB4664}" type="presOf" srcId="{91B20346-650D-4094-A79B-BF8016E80E12}" destId="{D520AF77-D974-48F8-BAD4-C31D4119790C}" srcOrd="1" destOrd="0" presId="urn:microsoft.com/office/officeart/2005/8/layout/vProcess5"/>
    <dgm:cxn modelId="{069993F9-22FB-4B4D-A5EF-FD43C865A535}" type="presOf" srcId="{A2B2EF83-9582-4087-BE43-F37EFCB9B0A9}" destId="{7A2873AB-6CD1-4D4F-9912-4675990682B0}" srcOrd="0" destOrd="0" presId="urn:microsoft.com/office/officeart/2005/8/layout/vProcess5"/>
    <dgm:cxn modelId="{21627B7B-59C2-48AB-A28E-BF8607CBE0AB}" type="presParOf" srcId="{C5FE9F10-0241-40CF-ABD2-9B97B484EBDA}" destId="{AB2A1A13-1452-46C0-8D68-8D3B5C1C18AD}" srcOrd="0" destOrd="0" presId="urn:microsoft.com/office/officeart/2005/8/layout/vProcess5"/>
    <dgm:cxn modelId="{D83CB315-4C27-472F-9931-A3036621254A}" type="presParOf" srcId="{C5FE9F10-0241-40CF-ABD2-9B97B484EBDA}" destId="{54F3B5A3-145D-4D78-BDDB-CE40F9C549AF}" srcOrd="1" destOrd="0" presId="urn:microsoft.com/office/officeart/2005/8/layout/vProcess5"/>
    <dgm:cxn modelId="{8647B690-5D70-4F06-9F3B-CE7A53E80D9D}" type="presParOf" srcId="{C5FE9F10-0241-40CF-ABD2-9B97B484EBDA}" destId="{6EE3691F-B290-4A09-B2BA-E69682A150E6}" srcOrd="2" destOrd="0" presId="urn:microsoft.com/office/officeart/2005/8/layout/vProcess5"/>
    <dgm:cxn modelId="{5E53D86B-9BD2-447A-A6B0-A7270F46E05C}" type="presParOf" srcId="{C5FE9F10-0241-40CF-ABD2-9B97B484EBDA}" destId="{2D21D304-B6D4-4163-8815-047DB9C71992}" srcOrd="3" destOrd="0" presId="urn:microsoft.com/office/officeart/2005/8/layout/vProcess5"/>
    <dgm:cxn modelId="{DB5E602D-54E5-46C8-86B2-82879FAE9570}" type="presParOf" srcId="{C5FE9F10-0241-40CF-ABD2-9B97B484EBDA}" destId="{7A2873AB-6CD1-4D4F-9912-4675990682B0}" srcOrd="4" destOrd="0" presId="urn:microsoft.com/office/officeart/2005/8/layout/vProcess5"/>
    <dgm:cxn modelId="{AC9C9C79-4E4D-4F43-BCC3-756482B29D40}" type="presParOf" srcId="{C5FE9F10-0241-40CF-ABD2-9B97B484EBDA}" destId="{511FE738-4DA4-4682-89FF-27479FE06B3B}" srcOrd="5" destOrd="0" presId="urn:microsoft.com/office/officeart/2005/8/layout/vProcess5"/>
    <dgm:cxn modelId="{DD7F81EC-6502-4651-AB94-D1A61C31BA37}" type="presParOf" srcId="{C5FE9F10-0241-40CF-ABD2-9B97B484EBDA}" destId="{BBC85748-894B-4B92-A5F8-F668D9AD90D0}" srcOrd="6" destOrd="0" presId="urn:microsoft.com/office/officeart/2005/8/layout/vProcess5"/>
    <dgm:cxn modelId="{834908AA-C687-48C7-B680-C2E46737E50D}" type="presParOf" srcId="{C5FE9F10-0241-40CF-ABD2-9B97B484EBDA}" destId="{0E640BF7-0698-4433-B2AA-7A2DDE5F866D}" srcOrd="7" destOrd="0" presId="urn:microsoft.com/office/officeart/2005/8/layout/vProcess5"/>
    <dgm:cxn modelId="{C96A002C-CD71-4470-9F6B-A7F611A56FFA}" type="presParOf" srcId="{C5FE9F10-0241-40CF-ABD2-9B97B484EBDA}" destId="{D520AF77-D974-48F8-BAD4-C31D4119790C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864191-E732-4019-88DA-258233654CDF}">
      <dsp:nvSpPr>
        <dsp:cNvPr id="0" name=""/>
        <dsp:cNvSpPr/>
      </dsp:nvSpPr>
      <dsp:spPr>
        <a:xfrm>
          <a:off x="9973" y="911877"/>
          <a:ext cx="1054711" cy="10547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8EFFC6-4724-48C3-839C-AF51E99A02A1}">
      <dsp:nvSpPr>
        <dsp:cNvPr id="0" name=""/>
        <dsp:cNvSpPr/>
      </dsp:nvSpPr>
      <dsp:spPr>
        <a:xfrm>
          <a:off x="9973" y="2069972"/>
          <a:ext cx="3013460" cy="9614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DE" sz="2000" kern="1200" dirty="0"/>
            <a:t>Bietet Internetzugang ohne Haftungssorge für den Betreiber</a:t>
          </a:r>
          <a:endParaRPr lang="en-US" sz="2000" kern="1200" dirty="0"/>
        </a:p>
      </dsp:txBody>
      <dsp:txXfrm>
        <a:off x="9973" y="2069972"/>
        <a:ext cx="3013460" cy="961479"/>
      </dsp:txXfrm>
    </dsp:sp>
    <dsp:sp modelId="{3BCB7AC2-F13D-496B-8020-FB991E0A2E68}">
      <dsp:nvSpPr>
        <dsp:cNvPr id="0" name=""/>
        <dsp:cNvSpPr/>
      </dsp:nvSpPr>
      <dsp:spPr>
        <a:xfrm>
          <a:off x="9973" y="3079537"/>
          <a:ext cx="3013460" cy="2366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063EC2-1B29-4684-9670-A3535CF7A3F9}">
      <dsp:nvSpPr>
        <dsp:cNvPr id="0" name=""/>
        <dsp:cNvSpPr/>
      </dsp:nvSpPr>
      <dsp:spPr>
        <a:xfrm>
          <a:off x="3903469" y="840755"/>
          <a:ext cx="1054711" cy="10547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000" b="-1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FE068E-3E9F-4ED3-9BA0-6BD0F499CBDF}">
      <dsp:nvSpPr>
        <dsp:cNvPr id="0" name=""/>
        <dsp:cNvSpPr/>
      </dsp:nvSpPr>
      <dsp:spPr>
        <a:xfrm>
          <a:off x="3903469" y="1998850"/>
          <a:ext cx="3013460" cy="9614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DE" sz="2000" kern="1200" dirty="0"/>
            <a:t>Ein </a:t>
          </a:r>
          <a:r>
            <a:rPr lang="de-DE" sz="2000" u="sng" kern="1200" dirty="0"/>
            <a:t>freies</a:t>
          </a:r>
          <a:r>
            <a:rPr lang="de-DE" sz="2000" kern="1200" dirty="0"/>
            <a:t> WLAN-Netz</a:t>
          </a:r>
          <a:endParaRPr lang="en-US" sz="2000" kern="1200" dirty="0"/>
        </a:p>
      </dsp:txBody>
      <dsp:txXfrm>
        <a:off x="3903469" y="1998850"/>
        <a:ext cx="3013460" cy="961479"/>
      </dsp:txXfrm>
    </dsp:sp>
    <dsp:sp modelId="{7B553C6F-18D0-40A4-8BB7-810B0104BE3C}">
      <dsp:nvSpPr>
        <dsp:cNvPr id="0" name=""/>
        <dsp:cNvSpPr/>
      </dsp:nvSpPr>
      <dsp:spPr>
        <a:xfrm>
          <a:off x="3930184" y="2658962"/>
          <a:ext cx="3718821" cy="521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öffentlich zugänglich,</a:t>
          </a:r>
          <a:endParaRPr lang="en-US" sz="2000" kern="1200" dirty="0"/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nicht kommerziell,</a:t>
          </a:r>
          <a:endParaRPr lang="en-US" sz="2000" kern="1200" dirty="0"/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im Besitz der Gemeinschaft,</a:t>
          </a:r>
          <a:endParaRPr lang="en-US" sz="2000" kern="1200" dirty="0"/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unzensiert.</a:t>
          </a:r>
          <a:endParaRPr lang="en-US" sz="2000" kern="1200" dirty="0"/>
        </a:p>
      </dsp:txBody>
      <dsp:txXfrm>
        <a:off x="3930184" y="2658962"/>
        <a:ext cx="3718821" cy="521111"/>
      </dsp:txXfrm>
    </dsp:sp>
    <dsp:sp modelId="{6417C037-4C7F-436E-8EFF-5901DAF72832}">
      <dsp:nvSpPr>
        <dsp:cNvPr id="0" name=""/>
        <dsp:cNvSpPr/>
      </dsp:nvSpPr>
      <dsp:spPr>
        <a:xfrm>
          <a:off x="7796966" y="911877"/>
          <a:ext cx="1054711" cy="10547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701C93-12E4-41DF-B670-E4CAB5944E57}">
      <dsp:nvSpPr>
        <dsp:cNvPr id="0" name=""/>
        <dsp:cNvSpPr/>
      </dsp:nvSpPr>
      <dsp:spPr>
        <a:xfrm>
          <a:off x="7796966" y="2069972"/>
          <a:ext cx="3013460" cy="9614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DE" sz="2000" kern="1200" dirty="0"/>
            <a:t>Router verbinden sich untereinander</a:t>
          </a:r>
          <a:endParaRPr lang="en-US" sz="2000" kern="1200" dirty="0"/>
        </a:p>
      </dsp:txBody>
      <dsp:txXfrm>
        <a:off x="7796966" y="2069972"/>
        <a:ext cx="3013460" cy="961479"/>
      </dsp:txXfrm>
    </dsp:sp>
    <dsp:sp modelId="{0D96B3E6-A8EF-43A0-9D30-DB815DC1C597}">
      <dsp:nvSpPr>
        <dsp:cNvPr id="0" name=""/>
        <dsp:cNvSpPr/>
      </dsp:nvSpPr>
      <dsp:spPr>
        <a:xfrm>
          <a:off x="7796966" y="3079537"/>
          <a:ext cx="3013460" cy="2366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96E9BE-B075-488A-AC4B-7D65F67A2089}">
      <dsp:nvSpPr>
        <dsp:cNvPr id="0" name=""/>
        <dsp:cNvSpPr/>
      </dsp:nvSpPr>
      <dsp:spPr>
        <a:xfrm>
          <a:off x="523095" y="459521"/>
          <a:ext cx="1441902" cy="144190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8B5F7E-9781-4C4D-9D3D-1280E985169F}">
      <dsp:nvSpPr>
        <dsp:cNvPr id="0" name=""/>
        <dsp:cNvSpPr/>
      </dsp:nvSpPr>
      <dsp:spPr>
        <a:xfrm>
          <a:off x="830385" y="766811"/>
          <a:ext cx="827321" cy="82732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FF9D8E-AFEB-4412-86D1-DB3672D50816}">
      <dsp:nvSpPr>
        <dsp:cNvPr id="0" name=""/>
        <dsp:cNvSpPr/>
      </dsp:nvSpPr>
      <dsp:spPr>
        <a:xfrm>
          <a:off x="62159" y="2350541"/>
          <a:ext cx="23637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800" kern="1200"/>
            <a:t>Stell Knoten auf</a:t>
          </a:r>
          <a:endParaRPr lang="en-US" sz="1800" kern="1200"/>
        </a:p>
      </dsp:txBody>
      <dsp:txXfrm>
        <a:off x="62159" y="2350541"/>
        <a:ext cx="2363775" cy="720000"/>
      </dsp:txXfrm>
    </dsp:sp>
    <dsp:sp modelId="{F0CA7224-BAC4-480C-82D4-B2C2F1CD0EAB}">
      <dsp:nvSpPr>
        <dsp:cNvPr id="0" name=""/>
        <dsp:cNvSpPr/>
      </dsp:nvSpPr>
      <dsp:spPr>
        <a:xfrm>
          <a:off x="3300530" y="459521"/>
          <a:ext cx="1441902" cy="1441902"/>
        </a:xfrm>
        <a:prstGeom prst="ellipse">
          <a:avLst/>
        </a:prstGeom>
        <a:solidFill>
          <a:srgbClr val="DC006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E35C2C-3B2D-4AE6-8049-717DD50BF91D}">
      <dsp:nvSpPr>
        <dsp:cNvPr id="0" name=""/>
        <dsp:cNvSpPr/>
      </dsp:nvSpPr>
      <dsp:spPr>
        <a:xfrm>
          <a:off x="3607821" y="766811"/>
          <a:ext cx="827321" cy="82732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3BF883-44AB-4FF5-AD36-24D9943B6F53}">
      <dsp:nvSpPr>
        <dsp:cNvPr id="0" name=""/>
        <dsp:cNvSpPr/>
      </dsp:nvSpPr>
      <dsp:spPr>
        <a:xfrm>
          <a:off x="2839594" y="2350541"/>
          <a:ext cx="23637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800" kern="1200"/>
            <a:t>Schließe dich einer Community an</a:t>
          </a:r>
          <a:endParaRPr lang="en-US" sz="1800" kern="1200"/>
        </a:p>
      </dsp:txBody>
      <dsp:txXfrm>
        <a:off x="2839594" y="2350541"/>
        <a:ext cx="2363775" cy="720000"/>
      </dsp:txXfrm>
    </dsp:sp>
    <dsp:sp modelId="{09D2BBFF-8E9B-4FE7-B598-BA5650B82306}">
      <dsp:nvSpPr>
        <dsp:cNvPr id="0" name=""/>
        <dsp:cNvSpPr/>
      </dsp:nvSpPr>
      <dsp:spPr>
        <a:xfrm>
          <a:off x="6077966" y="459521"/>
          <a:ext cx="1441902" cy="144190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0E2120-5786-4E8C-BB8C-EA3025EEFE81}">
      <dsp:nvSpPr>
        <dsp:cNvPr id="0" name=""/>
        <dsp:cNvSpPr/>
      </dsp:nvSpPr>
      <dsp:spPr>
        <a:xfrm>
          <a:off x="6385257" y="766811"/>
          <a:ext cx="827321" cy="82732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810E2A-0BF9-479E-9556-8145B07CE22F}">
      <dsp:nvSpPr>
        <dsp:cNvPr id="0" name=""/>
        <dsp:cNvSpPr/>
      </dsp:nvSpPr>
      <dsp:spPr>
        <a:xfrm>
          <a:off x="5617030" y="2350541"/>
          <a:ext cx="23637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800" kern="1200"/>
            <a:t>…oder Gründe eine neue</a:t>
          </a:r>
          <a:endParaRPr lang="en-US" sz="1800" kern="1200"/>
        </a:p>
      </dsp:txBody>
      <dsp:txXfrm>
        <a:off x="5617030" y="2350541"/>
        <a:ext cx="2363775" cy="720000"/>
      </dsp:txXfrm>
    </dsp:sp>
    <dsp:sp modelId="{BF6A58FB-64A7-4412-964C-B2908522BC2F}">
      <dsp:nvSpPr>
        <dsp:cNvPr id="0" name=""/>
        <dsp:cNvSpPr/>
      </dsp:nvSpPr>
      <dsp:spPr>
        <a:xfrm>
          <a:off x="8855402" y="459521"/>
          <a:ext cx="1441902" cy="144190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F2B72B-139D-40D0-B749-C84BFC5106A6}">
      <dsp:nvSpPr>
        <dsp:cNvPr id="0" name=""/>
        <dsp:cNvSpPr/>
      </dsp:nvSpPr>
      <dsp:spPr>
        <a:xfrm>
          <a:off x="9162692" y="766811"/>
          <a:ext cx="827321" cy="82732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E5FE8B-362F-45AB-83F9-69BA6C63B0AD}">
      <dsp:nvSpPr>
        <dsp:cNvPr id="0" name=""/>
        <dsp:cNvSpPr/>
      </dsp:nvSpPr>
      <dsp:spPr>
        <a:xfrm>
          <a:off x="8394465" y="2350541"/>
          <a:ext cx="23637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800" kern="1200"/>
            <a:t>Sprich mit anderen darüber</a:t>
          </a:r>
          <a:endParaRPr lang="en-US" sz="1800" kern="1200"/>
        </a:p>
      </dsp:txBody>
      <dsp:txXfrm>
        <a:off x="8394465" y="2350541"/>
        <a:ext cx="2363775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F3B5A3-145D-4D78-BDDB-CE40F9C549AF}">
      <dsp:nvSpPr>
        <dsp:cNvPr id="0" name=""/>
        <dsp:cNvSpPr/>
      </dsp:nvSpPr>
      <dsp:spPr>
        <a:xfrm>
          <a:off x="0" y="0"/>
          <a:ext cx="9197340" cy="10590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/>
            <a:t>Internetanschluss vorhanden oder Meshpartner in Reichweite?</a:t>
          </a:r>
          <a:endParaRPr lang="en-US" sz="2300" kern="1200"/>
        </a:p>
      </dsp:txBody>
      <dsp:txXfrm>
        <a:off x="31018" y="31018"/>
        <a:ext cx="8054575" cy="996982"/>
      </dsp:txXfrm>
    </dsp:sp>
    <dsp:sp modelId="{6EE3691F-B290-4A09-B2BA-E69682A150E6}">
      <dsp:nvSpPr>
        <dsp:cNvPr id="0" name=""/>
        <dsp:cNvSpPr/>
      </dsp:nvSpPr>
      <dsp:spPr>
        <a:xfrm>
          <a:off x="811529" y="1235521"/>
          <a:ext cx="9197340" cy="10590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Freifunk-Router kaufen, mit Freifunksoftware bespielen und an vorhandenen Router anschließen.</a:t>
          </a:r>
          <a:endParaRPr lang="en-US" sz="2300" kern="1200" dirty="0"/>
        </a:p>
      </dsp:txBody>
      <dsp:txXfrm>
        <a:off x="842547" y="1266539"/>
        <a:ext cx="7635411" cy="996982"/>
      </dsp:txXfrm>
    </dsp:sp>
    <dsp:sp modelId="{2D21D304-B6D4-4163-8815-047DB9C71992}">
      <dsp:nvSpPr>
        <dsp:cNvPr id="0" name=""/>
        <dsp:cNvSpPr/>
      </dsp:nvSpPr>
      <dsp:spPr>
        <a:xfrm>
          <a:off x="1623059" y="2471043"/>
          <a:ext cx="9197340" cy="10590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Bei Problemen gibt es Unterstützung durch Community, Forum und Ticketsystem.</a:t>
          </a:r>
          <a:endParaRPr lang="en-US" sz="2300" kern="1200" dirty="0"/>
        </a:p>
      </dsp:txBody>
      <dsp:txXfrm>
        <a:off x="1654077" y="2502061"/>
        <a:ext cx="7635411" cy="996982"/>
      </dsp:txXfrm>
    </dsp:sp>
    <dsp:sp modelId="{7A2873AB-6CD1-4D4F-9912-4675990682B0}">
      <dsp:nvSpPr>
        <dsp:cNvPr id="0" name=""/>
        <dsp:cNvSpPr/>
      </dsp:nvSpPr>
      <dsp:spPr>
        <a:xfrm>
          <a:off x="8508977" y="803089"/>
          <a:ext cx="688362" cy="68836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8663858" y="803089"/>
        <a:ext cx="378600" cy="517992"/>
      </dsp:txXfrm>
    </dsp:sp>
    <dsp:sp modelId="{511FE738-4DA4-4682-89FF-27479FE06B3B}">
      <dsp:nvSpPr>
        <dsp:cNvPr id="0" name=""/>
        <dsp:cNvSpPr/>
      </dsp:nvSpPr>
      <dsp:spPr>
        <a:xfrm>
          <a:off x="9320507" y="2031550"/>
          <a:ext cx="688362" cy="68836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9475388" y="2031550"/>
        <a:ext cx="378600" cy="5179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#3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7DC132-DAB5-40F6-871E-87AE02DA2079}" type="datetimeFigureOut">
              <a:rPr lang="de-DE" smtClean="0"/>
              <a:t>07.03.2020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C93CE3-E429-4526-B110-2FB3B6A4EE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0505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Jegliche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Internetzugrie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werden durch das VPN erst zu den Freifunkservern umgeleitet und dort erst ins Internet geleitet</a:t>
            </a:r>
          </a:p>
          <a:p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bewirkt eine 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Anderung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der IP-Adresse</a:t>
            </a:r>
          </a:p>
          <a:p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IP-Adresse des Knotenaufstellers von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auen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nicht sichtbar</a:t>
            </a:r>
          </a:p>
          <a:p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Eventuelle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Missbrauchsfalle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landen bei Freifunk, nicht beim Knotenbetreiber</a:t>
            </a:r>
          </a:p>
          <a:p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keine Abmahnungen</a:t>
            </a:r>
          </a:p>
          <a:p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Technisch selbes Prinzip wie kommerzielle Anbieter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C93CE3-E429-4526-B110-2FB3B6A4EE6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9842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Altes Bild von 2015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C93CE3-E429-4526-B110-2FB3B6A4EE6D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8520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49986D8-12BF-4615-943E-638BEB0B5E16}" type="datetime1">
              <a:rPr lang="de-DE" smtClean="0"/>
              <a:t>07.03.2020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537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3384-D740-44D5-BFBA-AE0FD0666C59}" type="datetime1">
              <a:rPr lang="de-DE" smtClean="0"/>
              <a:t>07.03.2020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314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1EA9562-26A4-432B-B843-390081912D8A}" type="datetime1">
              <a:rPr lang="de-DE" smtClean="0"/>
              <a:t>07.03.2020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6758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BBEF39C-012C-4FE9-9A34-3790FEEAA7AA}" type="datetime1">
              <a:rPr lang="de-DE" smtClean="0"/>
              <a:t>07.03.2020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8383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5F32E7A-1EDC-4F29-8EBE-292AEE6C7899}" type="datetime1">
              <a:rPr lang="de-DE" smtClean="0"/>
              <a:t>07.03.2020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0119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4ECD-8618-4C27-AF9D-636A4470C154}" type="datetime1">
              <a:rPr lang="de-DE" smtClean="0"/>
              <a:t>07.03.2020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30004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4A8D-D3A1-4FF1-9268-220E3774ACF7}" type="datetime1">
              <a:rPr lang="de-DE" smtClean="0"/>
              <a:t>07.03.2020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88194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52D78-56FD-4256-B718-14FCFCDB5956}" type="datetime1">
              <a:rPr lang="de-DE" smtClean="0"/>
              <a:t>07.03.2020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24305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D3F467D-95FC-4B65-AFFE-9FCF191BE796}" type="datetime1">
              <a:rPr lang="de-DE" smtClean="0"/>
              <a:t>07.03.2020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21981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6C059-8721-4066-A854-985625930037}" type="datetime1">
              <a:rPr lang="de-DE" smtClean="0"/>
              <a:t>07.03.2020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750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30D9C-E3E2-4D31-8C00-2E937C8314CA}" type="datetime1">
              <a:rPr lang="de-DE" smtClean="0"/>
              <a:t>07.03.2020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6355845"/>
            <a:ext cx="7772400" cy="365125"/>
          </a:xfrm>
        </p:spPr>
        <p:txBody>
          <a:bodyPr/>
          <a:lstStyle/>
          <a:p>
            <a:r>
              <a:rPr lang="de-DE"/>
              <a:t>S. Danek, Freifunk Münsterland / Förderverein Freie Infrastruktur e.V.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8179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AB8EA93-701A-40A5-AEDD-547151F4CAFF}" type="datetime1">
              <a:rPr lang="de-DE" smtClean="0"/>
              <a:t>07.03.2020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9390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6BB3-DB64-42D9-B4F0-4DAC62268517}" type="datetime1">
              <a:rPr lang="de-DE" smtClean="0"/>
              <a:t>07.03.2020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526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5C2D6-CE3C-4874-9869-D7F6D98D80CC}" type="datetime1">
              <a:rPr lang="de-DE" smtClean="0"/>
              <a:t>07.03.2020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2012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8949C-7E4E-44FD-80DA-CFA9B9573EBD}" type="datetime1">
              <a:rPr lang="de-DE" smtClean="0"/>
              <a:t>07.03.2020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143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C938-302B-4E85-8CCF-5A229E77DA9F}" type="datetime1">
              <a:rPr lang="de-DE" smtClean="0"/>
              <a:t>07.03.2020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5020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643E7-A023-4897-A46F-5E3DD3CF8FC0}" type="datetime1">
              <a:rPr lang="de-DE" smtClean="0"/>
              <a:t>07.03.2020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7770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8055A-36B5-4ED2-9FE0-71FA7F6DCEBF}" type="datetime1">
              <a:rPr lang="de-DE" smtClean="0"/>
              <a:t>07.03.2020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8623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05F84-0FE4-43CA-9E92-1D7E6B9D3913}" type="datetime1">
              <a:rPr lang="de-DE" smtClean="0"/>
              <a:t>07.03.2020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S. Danek, Freifunk Münsterland / Förderverein Freie Infrastruktur e.V.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78860-F97D-43E1-8C73-FF2CB92D82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7320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8" r:id="rId1"/>
    <p:sldLayoutId id="2147484169" r:id="rId2"/>
    <p:sldLayoutId id="2147484170" r:id="rId3"/>
    <p:sldLayoutId id="2147484171" r:id="rId4"/>
    <p:sldLayoutId id="2147484172" r:id="rId5"/>
    <p:sldLayoutId id="2147484173" r:id="rId6"/>
    <p:sldLayoutId id="2147484174" r:id="rId7"/>
    <p:sldLayoutId id="2147484175" r:id="rId8"/>
    <p:sldLayoutId id="2147484176" r:id="rId9"/>
    <p:sldLayoutId id="2147484177" r:id="rId10"/>
    <p:sldLayoutId id="2147484178" r:id="rId11"/>
    <p:sldLayoutId id="2147484179" r:id="rId12"/>
    <p:sldLayoutId id="2147484180" r:id="rId13"/>
    <p:sldLayoutId id="2147484181" r:id="rId14"/>
    <p:sldLayoutId id="2147484182" r:id="rId15"/>
    <p:sldLayoutId id="2147484183" r:id="rId16"/>
    <p:sldLayoutId id="2147484184" r:id="rId17"/>
    <p:sldLayoutId id="2147484185" r:id="rId18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freifunk-muensterland.d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1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freifunk.net/Freifunk-Styles" TargetMode="Externa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C82A62-70C4-482A-A3B9-F25E6CF740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Freifunk Münsterland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18E5330-D232-452D-92A5-1F03A4C069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Freies WLAN für alle</a:t>
            </a:r>
          </a:p>
        </p:txBody>
      </p:sp>
    </p:spTree>
    <p:extLst>
      <p:ext uri="{BB962C8B-B14F-4D97-AF65-F5344CB8AC3E}">
        <p14:creationId xmlns:p14="http://schemas.microsoft.com/office/powerpoint/2010/main" val="3119105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881846-2DEF-4102-9F2F-440324E5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MESH</a:t>
            </a:r>
          </a:p>
        </p:txBody>
      </p:sp>
      <p:pic>
        <p:nvPicPr>
          <p:cNvPr id="5" name="Inhaltsplatzhalter 4" descr="Ein Bild, das Tisch, Spiel enthält.&#10;&#10;Automatisch generierte Beschreibung">
            <a:extLst>
              <a:ext uri="{FF2B5EF4-FFF2-40B4-BE49-F238E27FC236}">
                <a16:creationId xmlns:a16="http://schemas.microsoft.com/office/drawing/2014/main" id="{BA4C4827-AC8E-41CB-8479-A0FE2B40D33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464451"/>
            <a:ext cx="10394950" cy="2510123"/>
          </a:xfr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A0B69D8-3CF4-409F-A305-5B07ACF1B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2049596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FE3615-800C-4537-8B6A-123330D5E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MESH</a:t>
            </a:r>
          </a:p>
        </p:txBody>
      </p:sp>
      <p:pic>
        <p:nvPicPr>
          <p:cNvPr id="5" name="Inhaltsplatzhalter 4" descr="Ein Bild, das Tisch, Uhr enthält.&#10;&#10;Automatisch generierte Beschreibung">
            <a:extLst>
              <a:ext uri="{FF2B5EF4-FFF2-40B4-BE49-F238E27FC236}">
                <a16:creationId xmlns:a16="http://schemas.microsoft.com/office/drawing/2014/main" id="{CE0EDE46-DBA9-4D18-970F-C778E798012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464451"/>
            <a:ext cx="10394950" cy="2510123"/>
          </a:xfr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BD5689A-6C3A-43DE-95A8-50BDDB558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2171793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0B4001-28F3-4DB3-A29B-9B0070727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MESH</a:t>
            </a:r>
          </a:p>
        </p:txBody>
      </p:sp>
      <p:pic>
        <p:nvPicPr>
          <p:cNvPr id="5" name="Inhaltsplatzhalter 4" descr="Ein Bild, das Tisch enthält.&#10;&#10;Automatisch generierte Beschreibung">
            <a:extLst>
              <a:ext uri="{FF2B5EF4-FFF2-40B4-BE49-F238E27FC236}">
                <a16:creationId xmlns:a16="http://schemas.microsoft.com/office/drawing/2014/main" id="{422D1BC4-63C1-43C4-A542-1C2915DE56D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464451"/>
            <a:ext cx="10394950" cy="2510123"/>
          </a:xfr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F3B8A21-D643-441B-9CBE-497F6A01B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2709611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F6EC02A4-C098-4A02-8D61-B4B5AB61B577}"/>
              </a:ext>
            </a:extLst>
          </p:cNvPr>
          <p:cNvSpPr/>
          <p:nvPr/>
        </p:nvSpPr>
        <p:spPr>
          <a:xfrm>
            <a:off x="0" y="0"/>
            <a:ext cx="3354949" cy="2980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8CF72DC-C5C6-4B6B-9DE7-70FD0C904D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144" b="9141"/>
          <a:stretch/>
        </p:blipFill>
        <p:spPr>
          <a:xfrm>
            <a:off x="3354949" y="0"/>
            <a:ext cx="8837051" cy="6858000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E51564B3-FF3C-4F98-B0AE-28D349D14055}"/>
              </a:ext>
            </a:extLst>
          </p:cNvPr>
          <p:cNvSpPr txBox="1">
            <a:spLocks/>
          </p:cNvSpPr>
          <p:nvPr/>
        </p:nvSpPr>
        <p:spPr>
          <a:xfrm>
            <a:off x="273378" y="764372"/>
            <a:ext cx="4390060" cy="34601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dirty="0"/>
              <a:t>MESH</a:t>
            </a:r>
          </a:p>
          <a:p>
            <a:pPr algn="l"/>
            <a:endParaRPr lang="de-DE" dirty="0"/>
          </a:p>
          <a:p>
            <a:pPr algn="l"/>
            <a:r>
              <a:rPr lang="de-DE" dirty="0"/>
              <a:t>Beispiel</a:t>
            </a:r>
          </a:p>
          <a:p>
            <a:pPr algn="l"/>
            <a:r>
              <a:rPr lang="de-DE" dirty="0" err="1"/>
              <a:t>Rorup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115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F6EC02A4-C098-4A02-8D61-B4B5AB61B577}"/>
              </a:ext>
            </a:extLst>
          </p:cNvPr>
          <p:cNvSpPr/>
          <p:nvPr/>
        </p:nvSpPr>
        <p:spPr>
          <a:xfrm>
            <a:off x="0" y="0"/>
            <a:ext cx="4065382" cy="2980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E51564B3-FF3C-4F98-B0AE-28D349D14055}"/>
              </a:ext>
            </a:extLst>
          </p:cNvPr>
          <p:cNvSpPr txBox="1">
            <a:spLocks/>
          </p:cNvSpPr>
          <p:nvPr/>
        </p:nvSpPr>
        <p:spPr>
          <a:xfrm>
            <a:off x="273378" y="764372"/>
            <a:ext cx="4390060" cy="50077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dirty="0"/>
              <a:t>MESH</a:t>
            </a:r>
          </a:p>
          <a:p>
            <a:pPr algn="l"/>
            <a:endParaRPr lang="de-DE" dirty="0"/>
          </a:p>
          <a:p>
            <a:pPr algn="l"/>
            <a:r>
              <a:rPr lang="de-DE" dirty="0"/>
              <a:t>Beispiel</a:t>
            </a:r>
          </a:p>
          <a:p>
            <a:pPr algn="l"/>
            <a:r>
              <a:rPr lang="de-DE" dirty="0"/>
              <a:t>Dülmen</a:t>
            </a:r>
          </a:p>
          <a:p>
            <a:pPr algn="l"/>
            <a:endParaRPr lang="de-DE" dirty="0"/>
          </a:p>
          <a:p>
            <a:pPr algn="l"/>
            <a:r>
              <a:rPr lang="de-DE" dirty="0"/>
              <a:t>Mesh per Glasfaser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26FAD1E-584A-4CE3-A21F-ED6B9EB44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382" y="0"/>
            <a:ext cx="81266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836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D9AE9A-43B0-45BB-984A-594E195B1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de-DE" dirty="0"/>
              <a:t>Entwicklung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ADD481-61B6-4F09-A266-4441D56D046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4174469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Jahr 2010	- Erster Aufbau eines Freifunk-Netzes in Münster</a:t>
            </a:r>
            <a:br>
              <a:rPr lang="de-DE" dirty="0"/>
            </a:br>
            <a:r>
              <a:rPr lang="de-DE" dirty="0"/>
              <a:t>						…jedoch wieder eingeschlafen.</a:t>
            </a:r>
          </a:p>
          <a:p>
            <a:r>
              <a:rPr lang="de-DE" dirty="0"/>
              <a:t>06.07.2014	- Neuanfang mit ersten Knoten</a:t>
            </a:r>
          </a:p>
          <a:p>
            <a:r>
              <a:rPr lang="de-DE" dirty="0"/>
              <a:t>25.06.2015	- Anfang Planung Richtfunknetz (Standort BEZ)</a:t>
            </a:r>
          </a:p>
          <a:p>
            <a:r>
              <a:rPr lang="de-DE" dirty="0"/>
              <a:t>12.10.2015	- Erste große Flüchtlingsunterkunft</a:t>
            </a:r>
          </a:p>
          <a:p>
            <a:r>
              <a:rPr lang="de-DE" dirty="0"/>
              <a:t>Q1/2016	- Umstellung „Schweden-VPN“ </a:t>
            </a:r>
            <a:r>
              <a:rPr lang="de-DE" dirty="0">
                <a:sym typeface="Wingdings" panose="05000000000000000000" pitchFamily="2" charset="2"/>
              </a:rPr>
              <a:t> Deutscher Provider</a:t>
            </a:r>
          </a:p>
          <a:p>
            <a:r>
              <a:rPr lang="de-DE" dirty="0"/>
              <a:t>Q2/2016	- Aufteilen de Netzes in Segmente (Domainsplit)</a:t>
            </a:r>
          </a:p>
          <a:p>
            <a:r>
              <a:rPr lang="de-DE" dirty="0"/>
              <a:t>08/2016	- Aufbau erster Richtfunkstandort (BEZ)</a:t>
            </a:r>
          </a:p>
          <a:p>
            <a:r>
              <a:rPr lang="de-DE" dirty="0"/>
              <a:t>10/2017	- Erstversuch Hauptbahnhof</a:t>
            </a:r>
          </a:p>
          <a:p>
            <a:r>
              <a:rPr lang="de-DE" dirty="0"/>
              <a:t>28.01.2018	- Wöchentliches Treffen ab jetzt auch online</a:t>
            </a:r>
          </a:p>
          <a:p>
            <a:r>
              <a:rPr lang="de-DE" dirty="0"/>
              <a:t>Jahr 2019	- Eigene Server in Berlin und Frankfurt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F2541D4-B4B6-481B-8436-308D288BC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355845"/>
            <a:ext cx="7772400" cy="365125"/>
          </a:xfrm>
        </p:spPr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2514589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D9AE9A-43B0-45BB-984A-594E195B1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Entwicklung / Statistik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ADD481-61B6-4F09-A266-4441D56D046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417446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dirty="0"/>
          </a:p>
          <a:p>
            <a:r>
              <a:rPr lang="de-DE" dirty="0"/>
              <a:t>Stand Deutschland heute</a:t>
            </a:r>
          </a:p>
          <a:p>
            <a:pPr lvl="1"/>
            <a:r>
              <a:rPr lang="de-DE" dirty="0"/>
              <a:t>&gt; 49.000 Freifunk-Knoten</a:t>
            </a:r>
          </a:p>
          <a:p>
            <a:r>
              <a:rPr lang="de-DE" dirty="0"/>
              <a:t>Stand Münsterland heute</a:t>
            </a:r>
          </a:p>
          <a:p>
            <a:pPr lvl="1"/>
            <a:r>
              <a:rPr lang="de-DE" dirty="0"/>
              <a:t>4960 Knoten</a:t>
            </a:r>
          </a:p>
          <a:p>
            <a:pPr lvl="1"/>
            <a:r>
              <a:rPr lang="de-DE" dirty="0"/>
              <a:t>&gt; 12.000 </a:t>
            </a:r>
            <a:r>
              <a:rPr lang="de-DE" u="sng" dirty="0"/>
              <a:t>gleichzeitige</a:t>
            </a:r>
            <a:r>
              <a:rPr lang="de-DE" dirty="0"/>
              <a:t> Benutzer</a:t>
            </a:r>
          </a:p>
          <a:p>
            <a:pPr lvl="1"/>
            <a:r>
              <a:rPr lang="de-DE" dirty="0"/>
              <a:t>&gt; 1 Gigabit Durchsatz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F2541D4-B4B6-481B-8436-308D288BC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49F347CD-EEED-4F1F-8419-1435CE09B8B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1873533"/>
              </p:ext>
            </p:extLst>
          </p:nvPr>
        </p:nvGraphicFramePr>
        <p:xfrm>
          <a:off x="5372100" y="2057401"/>
          <a:ext cx="6648449" cy="46635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98990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A153B9-C765-4D7E-A09A-09955AFF3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Projekte – Kleine Auswahl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A044F9-4FEC-4564-B2CD-BFBEE651AAB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6904955" cy="3932290"/>
          </a:xfrm>
        </p:spPr>
        <p:txBody>
          <a:bodyPr>
            <a:normAutofit/>
          </a:bodyPr>
          <a:lstStyle/>
          <a:p>
            <a:r>
              <a:rPr lang="de-DE" dirty="0"/>
              <a:t>Richtfunknetz über Münster weiter ausbauen</a:t>
            </a:r>
          </a:p>
          <a:p>
            <a:r>
              <a:rPr lang="de-DE" dirty="0"/>
              <a:t>Abdeckung erhöhen</a:t>
            </a:r>
          </a:p>
          <a:p>
            <a:r>
              <a:rPr lang="de-DE" dirty="0"/>
              <a:t>Router-Förderung der Stadt Münster</a:t>
            </a:r>
            <a:br>
              <a:rPr lang="de-DE" dirty="0"/>
            </a:br>
            <a:r>
              <a:rPr lang="de-DE" dirty="0"/>
              <a:t>(Zuschuss pro Router)</a:t>
            </a:r>
          </a:p>
          <a:p>
            <a:r>
              <a:rPr lang="de-DE" dirty="0"/>
              <a:t>Freiwurst-Grillabend im Sommer</a:t>
            </a:r>
          </a:p>
          <a:p>
            <a:r>
              <a:rPr lang="de-DE" dirty="0"/>
              <a:t>Ausbau / Umstellung Freifunk am Bahnhof</a:t>
            </a:r>
          </a:p>
          <a:p>
            <a:r>
              <a:rPr lang="de-DE" dirty="0"/>
              <a:t>Weiterhin wöchentliches Treffen um 19 Uhr in der </a:t>
            </a:r>
            <a:r>
              <a:rPr lang="de-DE" dirty="0" err="1"/>
              <a:t>Warpzone</a:t>
            </a:r>
            <a:r>
              <a:rPr lang="de-DE" dirty="0"/>
              <a:t> Münster</a:t>
            </a: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6C2B9BC-F584-4D34-8F1E-B1582478A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C12FAC7-4E5A-4ABA-8E68-5E7592CB9B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7" r="15422"/>
          <a:stretch/>
        </p:blipFill>
        <p:spPr bwMode="auto">
          <a:xfrm>
            <a:off x="7376034" y="2057401"/>
            <a:ext cx="4707935" cy="4735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138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6C2C74-20C8-4292-84A1-005BFE0B4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de-DE"/>
              <a:t>Mitmachen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E550028-13FF-44B0-8A71-91E46D0E2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355845"/>
            <a:ext cx="7772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S. Danek, Freifunk Münsterland / Förderverein Freie Infrastruktur e.V.</a:t>
            </a:r>
          </a:p>
        </p:txBody>
      </p:sp>
      <p:graphicFrame>
        <p:nvGraphicFramePr>
          <p:cNvPr id="28" name="Inhaltsplatzhalter 2">
            <a:extLst>
              <a:ext uri="{FF2B5EF4-FFF2-40B4-BE49-F238E27FC236}">
                <a16:creationId xmlns:a16="http://schemas.microsoft.com/office/drawing/2014/main" id="{90CCEC49-5E4B-45C6-B4B8-8D277DC79042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980699429"/>
              </p:ext>
            </p:extLst>
          </p:nvPr>
        </p:nvGraphicFramePr>
        <p:xfrm>
          <a:off x="685800" y="2441051"/>
          <a:ext cx="10820400" cy="3530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93223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35BEF3-FF15-43E3-A62A-EA7335602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de-DE"/>
              <a:t>Mitmachen - Knoten betreiben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D0A6D61-9B73-48D9-BCF4-EB13C3888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355845"/>
            <a:ext cx="7772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S. Danek, Freifunk Münsterland / Förderverein Freie Infrastruktur e.V.</a:t>
            </a:r>
          </a:p>
        </p:txBody>
      </p:sp>
      <p:graphicFrame>
        <p:nvGraphicFramePr>
          <p:cNvPr id="6" name="Inhaltsplatzhalter 2">
            <a:extLst>
              <a:ext uri="{FF2B5EF4-FFF2-40B4-BE49-F238E27FC236}">
                <a16:creationId xmlns:a16="http://schemas.microsoft.com/office/drawing/2014/main" id="{BD1FD130-2298-4773-92CE-1F05C3073EDC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321718466"/>
              </p:ext>
            </p:extLst>
          </p:nvPr>
        </p:nvGraphicFramePr>
        <p:xfrm>
          <a:off x="685800" y="2441051"/>
          <a:ext cx="10820400" cy="3530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5952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D4FC86-132A-461E-B4AF-B16E42B61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37D7EB-AEAE-4360-B5FF-55EF4B588C1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sz="3600" dirty="0"/>
              <a:t>Was ist Freifunk?</a:t>
            </a:r>
          </a:p>
          <a:p>
            <a:r>
              <a:rPr lang="de-DE" sz="3600" dirty="0"/>
              <a:t>Wie nutze ich Freifunk?</a:t>
            </a:r>
          </a:p>
          <a:p>
            <a:r>
              <a:rPr lang="de-DE" sz="3600" dirty="0"/>
              <a:t>Wie funktioniert Freifunk?</a:t>
            </a:r>
          </a:p>
          <a:p>
            <a:r>
              <a:rPr lang="de-DE" sz="3600" dirty="0"/>
              <a:t>Entwicklung</a:t>
            </a:r>
          </a:p>
          <a:p>
            <a:r>
              <a:rPr lang="de-DE" sz="3600" dirty="0"/>
              <a:t>Projekte</a:t>
            </a:r>
          </a:p>
          <a:p>
            <a:r>
              <a:rPr lang="de-DE" sz="3600" dirty="0"/>
              <a:t>Wie kann ich unterstützen?</a:t>
            </a:r>
          </a:p>
        </p:txBody>
      </p:sp>
      <p:pic>
        <p:nvPicPr>
          <p:cNvPr id="4" name="Inhaltsplatzhalter 6">
            <a:extLst>
              <a:ext uri="{FF2B5EF4-FFF2-40B4-BE49-F238E27FC236}">
                <a16:creationId xmlns:a16="http://schemas.microsoft.com/office/drawing/2014/main" id="{408FAAA5-6DFB-4998-956A-F45A3FC8835B}"/>
              </a:ext>
            </a:extLst>
          </p:cNvPr>
          <p:cNvPicPr>
            <a:picLocks noGrp="1"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896" y="2057401"/>
            <a:ext cx="4847304" cy="3505199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D0838E-B0CA-407C-9B68-2A9D6090E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2377821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B17358-D5E7-41AD-8199-C4225426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Danke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74E40C-4FA2-4CA7-9829-C7C38AB75E8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121613" cy="39580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3200" dirty="0"/>
              <a:t>Fragen?</a:t>
            </a:r>
          </a:p>
          <a:p>
            <a:pPr marL="0" indent="0">
              <a:buNone/>
            </a:pPr>
            <a:br>
              <a:rPr lang="de-DE" sz="3200" dirty="0"/>
            </a:br>
            <a:r>
              <a:rPr lang="de-DE" sz="3200" dirty="0"/>
              <a:t>	…immer her damit.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3"/>
              </a:rPr>
              <a:t>https://freifunk-muensterland.de/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E561B90-794B-4522-9436-34AFD58A5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E87C210-BCAF-4333-956F-5DF4931E41C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1" r="9999"/>
          <a:stretch/>
        </p:blipFill>
        <p:spPr>
          <a:xfrm>
            <a:off x="5883153" y="1927356"/>
            <a:ext cx="6210300" cy="479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8062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13718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377ACC-8812-4291-B8CA-EF298FAA3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Dank / 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081ED8-9515-4E71-99C7-5933E917192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Danke für die Vorarbeit der anderen Freifunkerinnen und Freifunker, aus deren Präsentationen ich Inhalte mitnutzen </a:t>
            </a:r>
            <a:r>
              <a:rPr lang="de-DE"/>
              <a:t>konnte.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Siehe auch </a:t>
            </a:r>
            <a:r>
              <a:rPr lang="de-DE" dirty="0">
                <a:hlinkClick r:id="rId2"/>
              </a:rPr>
              <a:t>https://wiki.freifunk.net/Freifunk-Styles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E640091-3CBB-4527-B281-F7EFA18A7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2786494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B015324-98EE-4370-8001-85C1278A1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4E49BFF-40A2-4616-8638-9CBE4EC1F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8AD2B2D-8100-4FE2-A205-7D6863EDB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378" y="764373"/>
            <a:ext cx="4390060" cy="1600200"/>
          </a:xfrm>
        </p:spPr>
        <p:txBody>
          <a:bodyPr anchor="b">
            <a:normAutofit/>
          </a:bodyPr>
          <a:lstStyle/>
          <a:p>
            <a:pPr algn="l"/>
            <a:r>
              <a:rPr lang="de-DE" sz="3200" dirty="0"/>
              <a:t>Wer spricht da?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AF93BB-0717-499A-B891-B5B704A041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3378" y="2364573"/>
            <a:ext cx="3873016" cy="3854112"/>
          </a:xfrm>
        </p:spPr>
        <p:txBody>
          <a:bodyPr>
            <a:normAutofit/>
          </a:bodyPr>
          <a:lstStyle/>
          <a:p>
            <a:endParaRPr lang="de-DE" sz="1800" b="1" dirty="0"/>
          </a:p>
          <a:p>
            <a:r>
              <a:rPr lang="de-DE" sz="1800" b="1" dirty="0"/>
              <a:t>Sebastian Danek</a:t>
            </a:r>
          </a:p>
          <a:p>
            <a:r>
              <a:rPr lang="de-DE" sz="1800" dirty="0"/>
              <a:t>37 Jahre alt</a:t>
            </a:r>
          </a:p>
          <a:p>
            <a:r>
              <a:rPr lang="de-DE" sz="1800" dirty="0"/>
              <a:t>Wirtschaftsinformatiker</a:t>
            </a:r>
          </a:p>
          <a:p>
            <a:r>
              <a:rPr lang="de-DE" sz="1800" dirty="0"/>
              <a:t>Freifunker seit Anfang 2015</a:t>
            </a:r>
          </a:p>
          <a:p>
            <a:r>
              <a:rPr lang="de-DE" sz="1800" dirty="0"/>
              <a:t>Mitglied im Vereinsvorstand seit Ende 2019</a:t>
            </a:r>
          </a:p>
        </p:txBody>
      </p:sp>
      <p:pic>
        <p:nvPicPr>
          <p:cNvPr id="5" name="Grafik 4" descr="Ein Bild, das Gebäude, Mann, haltend, Ziegelstein enthält.&#10;&#10;Automatisch generierte Beschreibung">
            <a:extLst>
              <a:ext uri="{FF2B5EF4-FFF2-40B4-BE49-F238E27FC236}">
                <a16:creationId xmlns:a16="http://schemas.microsoft.com/office/drawing/2014/main" id="{E09075A3-BB38-46D7-84E5-F6239D8F44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8" t="7913" r="14657" b="4918"/>
          <a:stretch/>
        </p:blipFill>
        <p:spPr>
          <a:xfrm>
            <a:off x="4146393" y="639315"/>
            <a:ext cx="7890720" cy="5579370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C3F20E7-0084-446F-9B51-347ABBA9B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80170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E2A514-4901-416D-ADE2-8C879E682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de-DE"/>
              <a:t>Was ist Freifunk?</a:t>
            </a:r>
            <a:endParaRPr lang="de-DE" dirty="0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98FA2493-D4BC-47D5-8D42-F60518B8F89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661669951"/>
              </p:ext>
            </p:extLst>
          </p:nvPr>
        </p:nvGraphicFramePr>
        <p:xfrm>
          <a:off x="685800" y="1743075"/>
          <a:ext cx="10820400" cy="4228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AAB8F1E-0930-447C-A811-51365297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650138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6CBC40-F034-461A-B44E-980AA63CA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Sicht des </a:t>
            </a:r>
            <a:r>
              <a:rPr lang="de-DE" dirty="0" err="1"/>
              <a:t>RouterAufstellers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E53274-E48D-4CF4-BC0E-28DC8317605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7"/>
            <a:ext cx="10394707" cy="41850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/>
              <a:t>Sein Internet teilen und den Menschen in seiner Umgebung freies WLAN anbieten.</a:t>
            </a:r>
          </a:p>
          <a:p>
            <a:pPr marL="0" indent="0">
              <a:buNone/>
            </a:pPr>
            <a:endParaRPr lang="de-DE" sz="2800" dirty="0"/>
          </a:p>
          <a:p>
            <a:pPr lvl="1"/>
            <a:r>
              <a:rPr lang="de-DE" sz="2800" dirty="0"/>
              <a:t>Für Gäste, Kunden oder Passanten in der Umgebung</a:t>
            </a:r>
          </a:p>
          <a:p>
            <a:pPr lvl="1"/>
            <a:r>
              <a:rPr lang="de-DE" sz="2800" dirty="0"/>
              <a:t>niedrige Kosten</a:t>
            </a:r>
          </a:p>
          <a:p>
            <a:pPr lvl="1"/>
            <a:r>
              <a:rPr lang="de-DE" sz="2800" dirty="0"/>
              <a:t>Jeder kann mitmachen</a:t>
            </a:r>
          </a:p>
          <a:p>
            <a:pPr lvl="1"/>
            <a:r>
              <a:rPr lang="de-DE" sz="2800" dirty="0"/>
              <a:t>Dezentralität</a:t>
            </a:r>
          </a:p>
          <a:p>
            <a:pPr lvl="1"/>
            <a:r>
              <a:rPr lang="de-DE" sz="2800" dirty="0"/>
              <a:t>Erweiterbarkeit des Netzes</a:t>
            </a:r>
          </a:p>
          <a:p>
            <a:pPr lvl="1"/>
            <a:r>
              <a:rPr lang="de-DE" sz="2800" dirty="0"/>
              <a:t>Rechtssicherheit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795855B-23D8-44AE-B50B-FD36D4282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115423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2AC9D4-1BE8-4A6D-901B-36365AE62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Sicht des Nutzers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DCC207-3D26-4FA3-AD9D-4A475155FC0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5"/>
            <a:ext cx="10394707" cy="4292449"/>
          </a:xfrm>
        </p:spPr>
        <p:txBody>
          <a:bodyPr>
            <a:normAutofit fontScale="92500" lnSpcReduction="10000"/>
          </a:bodyPr>
          <a:lstStyle/>
          <a:p>
            <a:r>
              <a:rPr lang="de-DE" sz="2400" dirty="0"/>
              <a:t>möglichst überall, vorzugsweise in Innenstädten</a:t>
            </a:r>
          </a:p>
          <a:p>
            <a:r>
              <a:rPr lang="de-DE" sz="2400" dirty="0"/>
              <a:t>niedrige Einstiegshürde</a:t>
            </a:r>
          </a:p>
          <a:p>
            <a:pPr lvl="1"/>
            <a:r>
              <a:rPr lang="de-DE" dirty="0"/>
              <a:t>keine Vorschaltseite</a:t>
            </a:r>
          </a:p>
          <a:p>
            <a:pPr lvl="1"/>
            <a:r>
              <a:rPr lang="de-DE" dirty="0"/>
              <a:t>kein Passwort</a:t>
            </a:r>
          </a:p>
          <a:p>
            <a:pPr lvl="1"/>
            <a:r>
              <a:rPr lang="de-DE" dirty="0"/>
              <a:t>Barrierefreiheit</a:t>
            </a:r>
          </a:p>
          <a:p>
            <a:r>
              <a:rPr lang="de-DE" sz="2400" dirty="0"/>
              <a:t>Keine Zeit- oder Volumenbegrenzung</a:t>
            </a:r>
          </a:p>
          <a:p>
            <a:r>
              <a:rPr lang="de-DE" sz="2400" dirty="0"/>
              <a:t>Roaming, also Wechsel des Accesspoints ohne Neuanmeldung</a:t>
            </a:r>
          </a:p>
          <a:p>
            <a:r>
              <a:rPr lang="de-DE" sz="2400" dirty="0"/>
              <a:t>Keine technischen Einschränkungen</a:t>
            </a:r>
          </a:p>
          <a:p>
            <a:pPr lvl="1"/>
            <a:r>
              <a:rPr lang="de-DE" dirty="0"/>
              <a:t>keine Portsperren</a:t>
            </a:r>
          </a:p>
          <a:p>
            <a:pPr lvl="1"/>
            <a:r>
              <a:rPr lang="de-DE" dirty="0"/>
              <a:t>keine </a:t>
            </a:r>
            <a:r>
              <a:rPr lang="de-DE" dirty="0" err="1"/>
              <a:t>Inhaltefilter</a:t>
            </a:r>
            <a:endParaRPr lang="de-DE" dirty="0"/>
          </a:p>
          <a:p>
            <a:pPr lvl="1"/>
            <a:r>
              <a:rPr lang="de-DE" dirty="0"/>
              <a:t>Netzneutralität</a:t>
            </a:r>
          </a:p>
          <a:p>
            <a:r>
              <a:rPr lang="de-DE" sz="2400" dirty="0"/>
              <a:t>Automatische Verbindung bei zukünftigen Besuchen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2F33AFB-0A95-422C-A5E4-16B3E4034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692316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984138-549F-44FA-9F3B-4CAB48996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de-DE" dirty="0"/>
              <a:t>Wie nutze ich Freifunk?</a:t>
            </a:r>
          </a:p>
        </p:txBody>
      </p:sp>
      <p:pic>
        <p:nvPicPr>
          <p:cNvPr id="6" name="Inhaltsplatzhalter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BD07107-0C60-44DD-83FE-046E247593A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49" y="1819655"/>
            <a:ext cx="2557863" cy="4547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CE40701-2C0F-435D-9CE4-B1DA6BDA2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355845"/>
            <a:ext cx="7772400" cy="365125"/>
          </a:xfrm>
        </p:spPr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  <p:pic>
        <p:nvPicPr>
          <p:cNvPr id="8" name="Grafik 7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B9BB5CCE-5191-4F4D-9C4B-750F4DB4DA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44" y="1819655"/>
            <a:ext cx="2557864" cy="4547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Grafik 9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7D6E74A-591B-4F29-9BF8-8F0CE5A201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740" y="1819655"/>
            <a:ext cx="2557864" cy="4547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rafik 11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97004DBB-A41F-4EF5-B46D-72A7B1CACE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036" y="1819655"/>
            <a:ext cx="2557864" cy="4547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9898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BD5594-22EC-4564-8761-4DD7032A5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funktioniert Freifunk?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F777B12-BFB5-4494-99ED-8D41B01FABB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800" y="1780162"/>
            <a:ext cx="10820399" cy="431346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0F54A6D-02D8-48C2-8FCC-764B94B85BA5}"/>
              </a:ext>
            </a:extLst>
          </p:cNvPr>
          <p:cNvSpPr txBox="1"/>
          <p:nvPr/>
        </p:nvSpPr>
        <p:spPr>
          <a:xfrm>
            <a:off x="9737482" y="6596390"/>
            <a:ext cx="24545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CC BY-NC-SA/4.0 Freifunk Hennef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675E0914-3EE3-49EB-A8E1-4415E4ED3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771332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9C10AF-6711-47B7-BA39-E64CC4224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Mesh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3628821A-61D5-4628-A386-1D48D2B688C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464451"/>
            <a:ext cx="10394950" cy="2510123"/>
          </a:xfrm>
        </p:spPr>
      </p:pic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0A577F70-14F3-458B-BD56-3798B1E04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S. Danek, Freifunk Münsterland / Förderverein Freie Infrastruktur e.V.</a:t>
            </a:r>
          </a:p>
        </p:txBody>
      </p:sp>
    </p:spTree>
    <p:extLst>
      <p:ext uri="{BB962C8B-B14F-4D97-AF65-F5344CB8AC3E}">
        <p14:creationId xmlns:p14="http://schemas.microsoft.com/office/powerpoint/2010/main" val="138344206"/>
      </p:ext>
    </p:extLst>
  </p:cSld>
  <p:clrMapOvr>
    <a:masterClrMapping/>
  </p:clrMapOvr>
</p:sld>
</file>

<file path=ppt/theme/theme1.xml><?xml version="1.0" encoding="utf-8"?>
<a:theme xmlns:a="http://schemas.openxmlformats.org/drawingml/2006/main" name="Kondensstreifen">
  <a:themeElements>
    <a:clrScheme name="Freifunk 2020">
      <a:dk1>
        <a:sysClr val="windowText" lastClr="000000"/>
      </a:dk1>
      <a:lt1>
        <a:srgbClr val="F9F9F9"/>
      </a:lt1>
      <a:dk2>
        <a:srgbClr val="454545"/>
      </a:dk2>
      <a:lt2>
        <a:srgbClr val="DADADA"/>
      </a:lt2>
      <a:accent1>
        <a:srgbClr val="DC0067"/>
      </a:accent1>
      <a:accent2>
        <a:srgbClr val="FFB400"/>
      </a:accent2>
      <a:accent3>
        <a:srgbClr val="009EE0"/>
      </a:accent3>
      <a:accent4>
        <a:srgbClr val="92CE4A"/>
      </a:accent4>
      <a:accent5>
        <a:srgbClr val="50CFB4"/>
      </a:accent5>
      <a:accent6>
        <a:srgbClr val="0D8EC5"/>
      </a:accent6>
      <a:hlink>
        <a:srgbClr val="DC0067"/>
      </a:hlink>
      <a:folHlink>
        <a:srgbClr val="FFB400"/>
      </a:folHlink>
    </a:clrScheme>
    <a:fontScheme name="Kondensstreife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densstreife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3C242274C8C5440B25387045BC0F944" ma:contentTypeVersion="6" ma:contentTypeDescription="Ein neues Dokument erstellen." ma:contentTypeScope="" ma:versionID="e135e8516f62ab7b907f697d3b105ed3">
  <xsd:schema xmlns:xsd="http://www.w3.org/2001/XMLSchema" xmlns:xs="http://www.w3.org/2001/XMLSchema" xmlns:p="http://schemas.microsoft.com/office/2006/metadata/properties" xmlns:ns3="fb0014ca-492a-4efa-a388-d99ba619f6bc" targetNamespace="http://schemas.microsoft.com/office/2006/metadata/properties" ma:root="true" ma:fieldsID="66e3533f5611acfd06e7b4c86a86229c" ns3:_="">
    <xsd:import namespace="fb0014ca-492a-4efa-a388-d99ba619f6b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014ca-492a-4efa-a388-d99ba619f6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A627B8-F862-45DB-93D3-C8B11BF0A7D0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fb0014ca-492a-4efa-a388-d99ba619f6bc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D37A5F0-ADB3-498A-8D7B-544EA179099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86BBC4B-2113-475D-968C-D0C41014404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0014ca-492a-4efa-a388-d99ba619f6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618</Words>
  <Application>Microsoft Office PowerPoint</Application>
  <PresentationFormat>Breitbild</PresentationFormat>
  <Paragraphs>138</Paragraphs>
  <Slides>22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6" baseType="lpstr">
      <vt:lpstr>Arial</vt:lpstr>
      <vt:lpstr>Calibri</vt:lpstr>
      <vt:lpstr>Century Gothic</vt:lpstr>
      <vt:lpstr>Kondensstreifen</vt:lpstr>
      <vt:lpstr>Freifunk Münsterland</vt:lpstr>
      <vt:lpstr>Übersicht</vt:lpstr>
      <vt:lpstr>Wer spricht da?</vt:lpstr>
      <vt:lpstr>Was ist Freifunk?</vt:lpstr>
      <vt:lpstr>Sicht des RouterAufstellers</vt:lpstr>
      <vt:lpstr>Sicht des Nutzers</vt:lpstr>
      <vt:lpstr>Wie nutze ich Freifunk?</vt:lpstr>
      <vt:lpstr>Wie funktioniert Freifunk?</vt:lpstr>
      <vt:lpstr>Mesh</vt:lpstr>
      <vt:lpstr>MESH</vt:lpstr>
      <vt:lpstr>MESH</vt:lpstr>
      <vt:lpstr>MESH</vt:lpstr>
      <vt:lpstr>PowerPoint-Präsentation</vt:lpstr>
      <vt:lpstr>PowerPoint-Präsentation</vt:lpstr>
      <vt:lpstr>Entwicklung</vt:lpstr>
      <vt:lpstr>Entwicklung / Statistik</vt:lpstr>
      <vt:lpstr>Projekte – Kleine Auswahl</vt:lpstr>
      <vt:lpstr>Mitmachen</vt:lpstr>
      <vt:lpstr>Mitmachen - Knoten betreiben</vt:lpstr>
      <vt:lpstr>Danke</vt:lpstr>
      <vt:lpstr>PowerPoint-Präsentation</vt:lpstr>
      <vt:lpstr>Dank / 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Freifunk Münsterland</dc:title>
  <dc:creator>Sebastian Danek</dc:creator>
  <cp:lastModifiedBy>Sebastian Danek</cp:lastModifiedBy>
  <cp:revision>1</cp:revision>
  <dcterms:created xsi:type="dcterms:W3CDTF">2020-03-07T01:25:19Z</dcterms:created>
  <dcterms:modified xsi:type="dcterms:W3CDTF">2020-03-08T19:44:58Z</dcterms:modified>
</cp:coreProperties>
</file>